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81" d="100"/>
          <a:sy n="81" d="100"/>
        </p:scale>
        <p:origin x="-4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D139F-669E-4E42-AA3E-47CAE5778547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48F89-4029-4065-95C3-257E1A25C5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F03C-7200-4DDD-99B3-86BF544BBD1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85E1-348B-46F5-9079-B3E8259D2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13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9" descr="13_American_Colonies_White_Colonies Black and 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New Jersey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 smtClean="0"/>
              <a:t>	Economic/Religious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Trade, Fishing, Farming, lumber, iron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Wheat, Barley, Corn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990600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York 1664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1524000"/>
            <a:ext cx="1828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Jersey 1664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20000" y="17526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New Hampshire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Religious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Fishing, Shipping, Lumber, Trade, Cattle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corn, wheat, apples, squash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990600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York 1664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1524000"/>
            <a:ext cx="1828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Jersey 1664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20000" y="17526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152400"/>
            <a:ext cx="2362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Hampshire 1680</a:t>
            </a:r>
            <a:endParaRPr lang="en-US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457200"/>
            <a:ext cx="76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Pennsylvania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“Holy Experiment” (Quakers)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Shipping, Lumber, Fur, Paper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Wheat, corn, rye, flax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990600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York 1664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1524000"/>
            <a:ext cx="1828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Jersey 1664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20000" y="17526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152400"/>
            <a:ext cx="2362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Hampshire 1680</a:t>
            </a:r>
            <a:endParaRPr lang="en-US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457200"/>
            <a:ext cx="76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00600" y="2133600"/>
            <a:ext cx="1981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Pennsylvania 1681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Delaware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Holy Experiment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fishing, shipping, 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Corn, wheat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990600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York 1664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1524000"/>
            <a:ext cx="1828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Jersey 1664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20000" y="17526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152400"/>
            <a:ext cx="2362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Hampshire 1680</a:t>
            </a:r>
            <a:endParaRPr lang="en-US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457200"/>
            <a:ext cx="76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00600" y="2133600"/>
            <a:ext cx="1981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Pennsylvania 1681</a:t>
            </a:r>
            <a:endParaRPr lang="en-US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67600" y="2819400"/>
            <a:ext cx="5334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96200" y="3048000"/>
            <a:ext cx="14478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Delaware 1681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Georgia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Debtor Colony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lumber, shipping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Rice, tobacco, peanuts, oranges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990600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York 1664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0" y="1524000"/>
            <a:ext cx="1828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Jersey 1664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20000" y="17526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67400" y="152400"/>
            <a:ext cx="2362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Hampshire 1680</a:t>
            </a:r>
            <a:endParaRPr lang="en-US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457200"/>
            <a:ext cx="7620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00600" y="2133600"/>
            <a:ext cx="1981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Pennsylvania 1681</a:t>
            </a:r>
            <a:endParaRPr lang="en-US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67600" y="2819400"/>
            <a:ext cx="5334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96200" y="3048000"/>
            <a:ext cx="14478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Delaware 1681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5867400"/>
            <a:ext cx="1752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Georgia 1732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Virginia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Reason for </a:t>
            </a:r>
            <a:r>
              <a:rPr lang="en-US" b="1" dirty="0" smtClean="0"/>
              <a:t>colony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Economic</a:t>
            </a:r>
            <a:endParaRPr lang="en-US" dirty="0"/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 smtClean="0"/>
              <a:t>Farming, Slave trade, Fishing, sailors, blacksmith</a:t>
            </a:r>
            <a:endParaRPr lang="en-US" b="1" dirty="0"/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/>
              <a:t>T</a:t>
            </a:r>
            <a:r>
              <a:rPr lang="en-US" dirty="0" smtClean="0"/>
              <a:t>obacco, wheat, cotton, food stuff</a:t>
            </a:r>
            <a:endParaRPr lang="en-US" b="1" dirty="0" smtClean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Massachusetts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Reasons for colony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Religious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Fishing, lumber, whaling, farming, fur trading, cattle raising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Grain, corn, squash, pumpkin, apples, cranberries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1066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Religious (Catholic)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Slave trade, Cattle raising, Fishing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Tobacco, wheat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1066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4290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Connecticut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Escape MA political/religious system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shipping, Fishing, livestock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Wheat, corn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4290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1336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Rhode Island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separation church and state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Rum distiller, iron, fishing, farming, shipping, livestock</a:t>
            </a:r>
          </a:p>
          <a:p>
            <a:r>
              <a:rPr lang="en-US" b="1" dirty="0" smtClean="0"/>
              <a:t>Crops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apples, onions, flax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North Carolina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Economic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Fur trading, naval supplies, fishing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tobacco, rice, indigo, food stuff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601200" y="34290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Economic</a:t>
            </a:r>
          </a:p>
          <a:p>
            <a:r>
              <a:rPr lang="en-US" b="1" dirty="0" smtClean="0"/>
              <a:t>Occupation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Farming, Shipping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Rice, indigo, silk, foodstuff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New York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Reasons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Economic (Fur Trade), Religious</a:t>
            </a:r>
          </a:p>
          <a:p>
            <a:r>
              <a:rPr lang="en-US" b="1" dirty="0" smtClean="0"/>
              <a:t>Occupations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Fur trade, farming, fishing, shipping, lumber, manufacturing</a:t>
            </a:r>
          </a:p>
          <a:p>
            <a:r>
              <a:rPr lang="en-US" b="1" dirty="0" smtClean="0"/>
              <a:t>Crops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Wheat, corn, barley</a:t>
            </a:r>
            <a:endParaRPr lang="en-US" dirty="0"/>
          </a:p>
        </p:txBody>
      </p:sp>
      <p:pic>
        <p:nvPicPr>
          <p:cNvPr id="10" name="Content Placeholder 9" descr="13_American_Colonies_White_Colonies Black and Whi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0"/>
            <a:ext cx="46482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5791200" y="3124200"/>
            <a:ext cx="99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Virginia - 1606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685800"/>
            <a:ext cx="6858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Mass</a:t>
            </a:r>
          </a:p>
          <a:p>
            <a:r>
              <a:rPr lang="en-US" b="1" dirty="0" smtClean="0"/>
              <a:t>1620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010400" y="2743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3657600"/>
            <a:ext cx="1143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Maryland 1632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001000" y="1676400"/>
            <a:ext cx="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2286000"/>
            <a:ext cx="838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 1636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382000" y="16002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0" y="1600201"/>
            <a:ext cx="762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 1636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4038600"/>
            <a:ext cx="2209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North Carolina 1663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5105400"/>
            <a:ext cx="2286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South Carolina 1663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990600"/>
            <a:ext cx="16002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New York 1664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263</Words>
  <Application>Microsoft Office PowerPoint</Application>
  <PresentationFormat>On-screen Show 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13 Colonies</vt:lpstr>
      <vt:lpstr>Virginia</vt:lpstr>
      <vt:lpstr>Massachusetts </vt:lpstr>
      <vt:lpstr>Maryland</vt:lpstr>
      <vt:lpstr>Connecticut</vt:lpstr>
      <vt:lpstr>Rhode Island</vt:lpstr>
      <vt:lpstr>North Carolina</vt:lpstr>
      <vt:lpstr>South Carolina</vt:lpstr>
      <vt:lpstr>New York</vt:lpstr>
      <vt:lpstr>New Jersey</vt:lpstr>
      <vt:lpstr>New Hampshire</vt:lpstr>
      <vt:lpstr>Pennsylvania </vt:lpstr>
      <vt:lpstr>Delaware</vt:lpstr>
      <vt:lpstr>Georgia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Colonies</dc:title>
  <dc:creator>Administrator</dc:creator>
  <cp:lastModifiedBy>Administrator</cp:lastModifiedBy>
  <cp:revision>12</cp:revision>
  <dcterms:created xsi:type="dcterms:W3CDTF">2013-09-08T18:15:52Z</dcterms:created>
  <dcterms:modified xsi:type="dcterms:W3CDTF">2014-09-08T15:09:20Z</dcterms:modified>
</cp:coreProperties>
</file>