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EF60-309E-46DF-B140-64A2ADED9BF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4377-4ECF-4D24-918B-CA74E9538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EF60-309E-46DF-B140-64A2ADED9BF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4377-4ECF-4D24-918B-CA74E9538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EF60-309E-46DF-B140-64A2ADED9BF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4377-4ECF-4D24-918B-CA74E9538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EF60-309E-46DF-B140-64A2ADED9BF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4377-4ECF-4D24-918B-CA74E9538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EF60-309E-46DF-B140-64A2ADED9BF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4377-4ECF-4D24-918B-CA74E9538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EF60-309E-46DF-B140-64A2ADED9BF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4377-4ECF-4D24-918B-CA74E9538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EF60-309E-46DF-B140-64A2ADED9BF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4377-4ECF-4D24-918B-CA74E9538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EF60-309E-46DF-B140-64A2ADED9BF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4377-4ECF-4D24-918B-CA74E9538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EF60-309E-46DF-B140-64A2ADED9BF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4377-4ECF-4D24-918B-CA74E9538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EF60-309E-46DF-B140-64A2ADED9BF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4377-4ECF-4D24-918B-CA74E9538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EF60-309E-46DF-B140-64A2ADED9BF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4377-4ECF-4D24-918B-CA74E9538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EF60-309E-46DF-B140-64A2ADED9BF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04377-4ECF-4D24-918B-CA74E9538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Sovereignty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government less power</a:t>
            </a:r>
          </a:p>
          <a:p>
            <a:r>
              <a:rPr lang="en-US" dirty="0" smtClean="0"/>
              <a:t>Couldn’t </a:t>
            </a:r>
            <a:r>
              <a:rPr lang="en-US" dirty="0"/>
              <a:t>e</a:t>
            </a:r>
            <a:r>
              <a:rPr lang="en-US" dirty="0" smtClean="0"/>
              <a:t>nforce treaty’s, could have lead to war with other countries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9/13 again would make it hard to pass laws especially with different needs of the country and would pit North versus South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house, no check and balances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Levying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government could only requests states pay taxes most won’t</a:t>
            </a:r>
          </a:p>
          <a:p>
            <a:r>
              <a:rPr lang="en-US" dirty="0" smtClean="0"/>
              <a:t>Without money government cannot run. Cannot pay employees, army, debts.</a:t>
            </a:r>
          </a:p>
          <a:p>
            <a:r>
              <a:rPr lang="en-US" dirty="0" smtClean="0"/>
              <a:t>Only options is to print more money which leads to inflation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state could have different laws and no one to oversee all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No checks and balances on if laws fair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England </a:t>
            </a:r>
            <a:r>
              <a:rPr lang="en-US" dirty="0" smtClean="0"/>
              <a:t>would land in the state with lowest duties (taxes) and then move to states that where trying to keep them out</a:t>
            </a:r>
          </a:p>
          <a:p>
            <a:r>
              <a:rPr lang="en-US" dirty="0" smtClean="0"/>
              <a:t>States could tax goods coming in from other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system of checks and balances</a:t>
            </a:r>
          </a:p>
          <a:p>
            <a:r>
              <a:rPr lang="en-US" dirty="0" smtClean="0"/>
              <a:t>Not one person in clear control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Amending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all states needed to agree little to no documents were added, necessary laws won’t get passed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of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segments of population would have same voice as minority groups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states wanted to keep militia for its own protection, left the country vulnerable to attack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Disputes between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clear and easy way to settle issues, would lead to more problems then solve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233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Articles of Confederation</vt:lpstr>
      <vt:lpstr>Levying Taxes</vt:lpstr>
      <vt:lpstr>Federal Courts</vt:lpstr>
      <vt:lpstr>Regulation of Trade</vt:lpstr>
      <vt:lpstr>Executive</vt:lpstr>
      <vt:lpstr>Amending documents</vt:lpstr>
      <vt:lpstr>Representation of states</vt:lpstr>
      <vt:lpstr>Army</vt:lpstr>
      <vt:lpstr>Disputes between states</vt:lpstr>
      <vt:lpstr>Sovereignty</vt:lpstr>
      <vt:lpstr>Passing Laws</vt:lpstr>
      <vt:lpstr>Legislation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of Confederation</dc:title>
  <dc:creator>Administrator</dc:creator>
  <cp:lastModifiedBy>Administrator</cp:lastModifiedBy>
  <cp:revision>10</cp:revision>
  <dcterms:created xsi:type="dcterms:W3CDTF">2012-10-01T11:24:54Z</dcterms:created>
  <dcterms:modified xsi:type="dcterms:W3CDTF">2014-09-30T17:41:18Z</dcterms:modified>
</cp:coreProperties>
</file>