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5" r:id="rId5"/>
    <p:sldId id="274" r:id="rId6"/>
    <p:sldId id="273" r:id="rId7"/>
    <p:sldId id="272" r:id="rId8"/>
    <p:sldId id="271" r:id="rId9"/>
    <p:sldId id="269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EE1426-57F8-4CE3-9206-B03610016C5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D31304-99E3-4C93-A38F-0CA5A4527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Articles of Confederation vs. the Constitution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Sovereignty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Sovereignty resides in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Problem – Fed </a:t>
            </a:r>
            <a:r>
              <a:rPr lang="en-US" dirty="0" err="1" smtClean="0"/>
              <a:t>gov</a:t>
            </a:r>
            <a:r>
              <a:rPr lang="en-US" dirty="0" smtClean="0"/>
              <a:t> has no power to enforce powers to get job done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Constitution that supreme law of the </a:t>
            </a:r>
            <a:r>
              <a:rPr lang="en-US" dirty="0" smtClean="0"/>
              <a:t>land</a:t>
            </a:r>
          </a:p>
          <a:p>
            <a:r>
              <a:rPr lang="en-US" dirty="0" smtClean="0"/>
              <a:t>+ Fed </a:t>
            </a:r>
            <a:r>
              <a:rPr lang="en-US" dirty="0" err="1" smtClean="0"/>
              <a:t>gov</a:t>
            </a:r>
            <a:r>
              <a:rPr lang="en-US" dirty="0" smtClean="0"/>
              <a:t> can enforce its powers</a:t>
            </a:r>
          </a:p>
          <a:p>
            <a:r>
              <a:rPr lang="en-US" dirty="0" smtClean="0"/>
              <a:t>- Fed </a:t>
            </a:r>
            <a:r>
              <a:rPr lang="en-US" dirty="0" err="1" smtClean="0"/>
              <a:t>gov</a:t>
            </a:r>
            <a:r>
              <a:rPr lang="en-US" dirty="0" smtClean="0"/>
              <a:t> abuse states/ its powers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Laws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9/13 needed to approve </a:t>
            </a:r>
            <a:r>
              <a:rPr lang="en-US" dirty="0" smtClean="0"/>
              <a:t>legislation</a:t>
            </a:r>
          </a:p>
          <a:p>
            <a:r>
              <a:rPr lang="en-US" dirty="0" smtClean="0"/>
              <a:t>Problem – no legislation will get passed to address issues of AOC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50 % + 1 of both houses plus signature of President </a:t>
            </a:r>
            <a:endParaRPr lang="en-US" dirty="0" smtClean="0"/>
          </a:p>
          <a:p>
            <a:r>
              <a:rPr lang="en-US" dirty="0" smtClean="0"/>
              <a:t>+ can pass laws to address needs</a:t>
            </a:r>
          </a:p>
          <a:p>
            <a:r>
              <a:rPr lang="en-US" dirty="0" smtClean="0"/>
              <a:t>- laws might come at expense of minority groups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Unicameral</a:t>
            </a:r>
          </a:p>
          <a:p>
            <a:r>
              <a:rPr lang="en-US" dirty="0" smtClean="0"/>
              <a:t>Problem – no separation of powers/checks, not enough representation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Bicameral</a:t>
            </a:r>
          </a:p>
          <a:p>
            <a:r>
              <a:rPr lang="en-US" dirty="0" smtClean="0"/>
              <a:t>+ Checks/balances, more representation</a:t>
            </a:r>
          </a:p>
          <a:p>
            <a:r>
              <a:rPr lang="en-US" dirty="0" smtClean="0"/>
              <a:t>-  longer to get bills passed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Levying Taxes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Congress could request states to pay </a:t>
            </a:r>
            <a:r>
              <a:rPr lang="en-US" dirty="0" smtClean="0"/>
              <a:t>taxes</a:t>
            </a:r>
          </a:p>
          <a:p>
            <a:r>
              <a:rPr lang="en-US" dirty="0" smtClean="0"/>
              <a:t>Problem = no one will pay government cannot not run without money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Congress has right to levy taxes on </a:t>
            </a:r>
            <a:r>
              <a:rPr lang="en-US" dirty="0" smtClean="0"/>
              <a:t>individuals</a:t>
            </a:r>
          </a:p>
          <a:p>
            <a:r>
              <a:rPr lang="en-US" dirty="0" smtClean="0"/>
              <a:t>+ government now has money to operate</a:t>
            </a:r>
          </a:p>
          <a:p>
            <a:r>
              <a:rPr lang="en-US" dirty="0" smtClean="0"/>
              <a:t>- what if government taxes us to much?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4114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 system of Federal </a:t>
            </a:r>
            <a:r>
              <a:rPr lang="en-US" dirty="0" smtClean="0"/>
              <a:t>courts</a:t>
            </a:r>
          </a:p>
          <a:p>
            <a:r>
              <a:rPr lang="en-US" dirty="0" smtClean="0"/>
              <a:t>Problem – no one to check other court decisions/solve issue between states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Court system created to deal with issues between citizens and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+ Checks/Balances, separation of powers</a:t>
            </a:r>
          </a:p>
          <a:p>
            <a:r>
              <a:rPr lang="en-US" dirty="0" smtClean="0"/>
              <a:t>- What if all judges all come from area/group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trade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 provision to regulate interstate </a:t>
            </a:r>
            <a:r>
              <a:rPr lang="en-US" dirty="0" smtClean="0"/>
              <a:t>trade</a:t>
            </a:r>
          </a:p>
          <a:p>
            <a:r>
              <a:rPr lang="en-US" dirty="0" smtClean="0"/>
              <a:t>Problem  - cheap British goods flooding market, states taxing each other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Congress has right to regulate trade between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+ protect American businesses</a:t>
            </a:r>
          </a:p>
          <a:p>
            <a:r>
              <a:rPr lang="en-US" dirty="0" smtClean="0"/>
              <a:t>- goods are now more expensive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 executive with power. President of US merely presided over </a:t>
            </a:r>
            <a:r>
              <a:rPr lang="en-US" dirty="0" smtClean="0"/>
              <a:t>Congress</a:t>
            </a:r>
          </a:p>
          <a:p>
            <a:r>
              <a:rPr lang="en-US" dirty="0" smtClean="0"/>
              <a:t>Problem – no separation of power/checks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Executive branch headed by President who chooses cabinets and has checks on power of judiciary and legislative </a:t>
            </a:r>
            <a:endParaRPr lang="en-US" dirty="0" smtClean="0"/>
          </a:p>
          <a:p>
            <a:r>
              <a:rPr lang="en-US" dirty="0" smtClean="0"/>
              <a:t>+ checks/balances</a:t>
            </a:r>
          </a:p>
          <a:p>
            <a:r>
              <a:rPr lang="en-US" dirty="0" smtClean="0"/>
              <a:t>- President takes power from other branches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Amending Documents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13/13 needed to amend </a:t>
            </a:r>
            <a:r>
              <a:rPr lang="en-US" dirty="0" smtClean="0"/>
              <a:t>articles</a:t>
            </a:r>
          </a:p>
          <a:p>
            <a:r>
              <a:rPr lang="en-US" dirty="0" smtClean="0"/>
              <a:t>Problem – no amendments get passed to address issue of AOC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2/3 of both houses of Congress plus ¾ of state legislatures or national </a:t>
            </a:r>
            <a:r>
              <a:rPr lang="en-US" dirty="0" smtClean="0"/>
              <a:t>convention</a:t>
            </a:r>
          </a:p>
          <a:p>
            <a:r>
              <a:rPr lang="en-US" dirty="0" smtClean="0"/>
              <a:t>+ can fix problems with constitution </a:t>
            </a:r>
          </a:p>
          <a:p>
            <a:r>
              <a:rPr lang="en-US" dirty="0" smtClean="0"/>
              <a:t>- still takes lots of effort to bring a change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States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Each state received one </a:t>
            </a:r>
            <a:r>
              <a:rPr lang="en-US" dirty="0" smtClean="0"/>
              <a:t>vote</a:t>
            </a:r>
          </a:p>
          <a:p>
            <a:r>
              <a:rPr lang="en-US" dirty="0" smtClean="0"/>
              <a:t>Problem – larger states as much say as smaller states (Factions)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Upper House (Senate) with 2 votes; Lower House (House of Reps) based on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+ more peoples voices are heard</a:t>
            </a:r>
          </a:p>
          <a:p>
            <a:r>
              <a:rPr lang="en-US" dirty="0" smtClean="0"/>
              <a:t>- majority groups can take control (factions)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an Army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Congress could not draft troops, dependent on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Problem – cannot defend our self or stop rebellion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Congress can raise an army to deal with military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+ can call an army to defend ourselves</a:t>
            </a:r>
          </a:p>
          <a:p>
            <a:r>
              <a:rPr lang="en-US" dirty="0" smtClean="0"/>
              <a:t>- what if </a:t>
            </a:r>
            <a:r>
              <a:rPr lang="en-US" dirty="0" err="1" smtClean="0"/>
              <a:t>gov</a:t>
            </a:r>
            <a:r>
              <a:rPr lang="en-US" dirty="0" smtClean="0"/>
              <a:t> use army against own people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Disputes between states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Complicated system of </a:t>
            </a:r>
            <a:r>
              <a:rPr lang="en-US" dirty="0" smtClean="0"/>
              <a:t>arbitration</a:t>
            </a:r>
          </a:p>
          <a:p>
            <a:r>
              <a:rPr lang="en-US" dirty="0" smtClean="0"/>
              <a:t>Problem – no federal courts to oversee things, states could start fights with each other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Federal court system to handle </a:t>
            </a:r>
            <a:r>
              <a:rPr lang="en-US" dirty="0" smtClean="0"/>
              <a:t>disputes</a:t>
            </a:r>
          </a:p>
          <a:p>
            <a:r>
              <a:rPr lang="en-US" dirty="0" smtClean="0"/>
              <a:t>+ Checks/balances</a:t>
            </a:r>
          </a:p>
          <a:p>
            <a:r>
              <a:rPr lang="en-US" dirty="0" smtClean="0"/>
              <a:t>- what if judges come from one state/group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2166</TotalTime>
  <Words>504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Articles of Confederation vs. the Constitution  </vt:lpstr>
      <vt:lpstr>Levying Taxes</vt:lpstr>
      <vt:lpstr>Federal Courts</vt:lpstr>
      <vt:lpstr>Regulation of trade</vt:lpstr>
      <vt:lpstr>Executive</vt:lpstr>
      <vt:lpstr>Amending Documents</vt:lpstr>
      <vt:lpstr>Representation of States</vt:lpstr>
      <vt:lpstr>Raising an Army</vt:lpstr>
      <vt:lpstr>Disputes between states</vt:lpstr>
      <vt:lpstr>Sovereignty</vt:lpstr>
      <vt:lpstr>Passing Laws</vt:lpstr>
      <vt:lpstr>Legislation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9</cp:revision>
  <dcterms:created xsi:type="dcterms:W3CDTF">2012-10-15T22:23:09Z</dcterms:created>
  <dcterms:modified xsi:type="dcterms:W3CDTF">2015-10-16T13:34:22Z</dcterms:modified>
</cp:coreProperties>
</file>