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8"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9" name="Shape 3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4" name="Shape 4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1" name="Shape 4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7" name="Shape 4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3" name="Shape 4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9" name="Shape 4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5" name="Shape 4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1" name="Shape 4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7" name="Shape 4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2" name="Shape 4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9" name="Shape 4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5" name="Shape 3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5" name="Shape 4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1" name="Shape 5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7" name="Shape 50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3" name="Shape 51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9" name="Shape 5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5" name="Shape 5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2" name="Shape 5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8" name="Shape 5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4" name="Shape 5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0" name="Shape 5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2" name="Shape 3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6" name="Shape 5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9" name="Shape 3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6" name="Shape 3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5" name="Shape 4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2" name="Shape 4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8" name="Shape 4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6" name="Shape 4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3" name="Shape 163"/>
          <p:cNvSpPr txBox="1">
            <a:spLocks noGrp="1"/>
          </p:cNvSpPr>
          <p:nvPr>
            <p:ph type="body" idx="1"/>
          </p:nvPr>
        </p:nvSpPr>
        <p:spPr>
          <a:xfrm>
            <a:off x="301625" y="1600200"/>
            <a:ext cx="4194174" cy="4498975"/>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hlink"/>
              </a:buClr>
              <a:buFont typeface="Tahoma"/>
              <a:buChar char="►"/>
              <a:defRPr/>
            </a:lvl1pPr>
            <a:lvl2pPr marL="742950" indent="-107950" algn="l" rtl="0">
              <a:spcBef>
                <a:spcPts val="560"/>
              </a:spcBef>
              <a:spcAft>
                <a:spcPts val="0"/>
              </a:spcAft>
              <a:buClr>
                <a:schemeClr val="folHlink"/>
              </a:buClr>
              <a:buFont typeface="Tahoma"/>
              <a:buChar char="▪"/>
              <a:defRPr/>
            </a:lvl2pPr>
            <a:lvl3pPr marL="1143000" indent="-106680" algn="l" rtl="0">
              <a:spcBef>
                <a:spcPts val="480"/>
              </a:spcBef>
              <a:spcAft>
                <a:spcPts val="0"/>
              </a:spcAft>
              <a:buClr>
                <a:schemeClr val="hlink"/>
              </a:buClr>
              <a:buFont typeface="Tahoma"/>
              <a:buChar char="►"/>
              <a:defRPr/>
            </a:lvl3pPr>
            <a:lvl4pPr marL="1600200" indent="-101600" algn="l" rtl="0">
              <a:spcBef>
                <a:spcPts val="400"/>
              </a:spcBef>
              <a:spcAft>
                <a:spcPts val="0"/>
              </a:spcAft>
              <a:buClr>
                <a:schemeClr val="folHlink"/>
              </a:buClr>
              <a:buFont typeface="Tahoma"/>
              <a:buChar char="▪"/>
              <a:defRPr/>
            </a:lvl4pPr>
            <a:lvl5pPr marL="2057400" indent="-127000" algn="l" rtl="0">
              <a:spcBef>
                <a:spcPts val="400"/>
              </a:spcBef>
              <a:spcAft>
                <a:spcPts val="0"/>
              </a:spcAft>
              <a:buClr>
                <a:schemeClr val="hlink"/>
              </a:buClr>
              <a:buFont typeface="Tahoma"/>
              <a:buChar char="►"/>
              <a:defRPr/>
            </a:lvl5pPr>
            <a:lvl6pPr marL="2514600" indent="-127000" algn="l" rtl="0">
              <a:spcBef>
                <a:spcPts val="400"/>
              </a:spcBef>
              <a:spcAft>
                <a:spcPts val="0"/>
              </a:spcAft>
              <a:buClr>
                <a:schemeClr val="hlink"/>
              </a:buClr>
              <a:buFont typeface="Tahoma"/>
              <a:buChar char="►"/>
              <a:defRPr/>
            </a:lvl6pPr>
            <a:lvl7pPr marL="2971800" indent="-127000" algn="l" rtl="0">
              <a:spcBef>
                <a:spcPts val="400"/>
              </a:spcBef>
              <a:spcAft>
                <a:spcPts val="0"/>
              </a:spcAft>
              <a:buClr>
                <a:schemeClr val="hlink"/>
              </a:buClr>
              <a:buFont typeface="Tahoma"/>
              <a:buChar char="►"/>
              <a:defRPr/>
            </a:lvl7pPr>
            <a:lvl8pPr marL="3429000" indent="-127000" algn="l" rtl="0">
              <a:spcBef>
                <a:spcPts val="400"/>
              </a:spcBef>
              <a:spcAft>
                <a:spcPts val="0"/>
              </a:spcAft>
              <a:buClr>
                <a:schemeClr val="hlink"/>
              </a:buClr>
              <a:buFont typeface="Tahoma"/>
              <a:buChar char="►"/>
              <a:defRPr/>
            </a:lvl8pPr>
            <a:lvl9pPr marL="3886200" indent="-127000" algn="l" rtl="0">
              <a:spcBef>
                <a:spcPts val="400"/>
              </a:spcBef>
              <a:spcAft>
                <a:spcPts val="0"/>
              </a:spcAft>
              <a:buClr>
                <a:schemeClr val="hlink"/>
              </a:buClr>
              <a:buFont typeface="Tahoma"/>
              <a:buChar char="►"/>
              <a:defRPr/>
            </a:lvl9pPr>
          </a:lstStyle>
          <a:p>
            <a:endParaRPr/>
          </a:p>
        </p:txBody>
      </p:sp>
      <p:sp>
        <p:nvSpPr>
          <p:cNvPr id="164" name="Shape 164"/>
          <p:cNvSpPr txBox="1">
            <a:spLocks noGrp="1"/>
          </p:cNvSpPr>
          <p:nvPr>
            <p:ph type="body" idx="2"/>
          </p:nvPr>
        </p:nvSpPr>
        <p:spPr>
          <a:xfrm>
            <a:off x="4648200" y="1600200"/>
            <a:ext cx="4194174" cy="4498975"/>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hlink"/>
              </a:buClr>
              <a:buFont typeface="Tahoma"/>
              <a:buChar char="►"/>
              <a:defRPr/>
            </a:lvl1pPr>
            <a:lvl2pPr marL="742950" indent="-107950" algn="l" rtl="0">
              <a:spcBef>
                <a:spcPts val="560"/>
              </a:spcBef>
              <a:spcAft>
                <a:spcPts val="0"/>
              </a:spcAft>
              <a:buClr>
                <a:schemeClr val="folHlink"/>
              </a:buClr>
              <a:buFont typeface="Tahoma"/>
              <a:buChar char="▪"/>
              <a:defRPr/>
            </a:lvl2pPr>
            <a:lvl3pPr marL="1143000" indent="-106680" algn="l" rtl="0">
              <a:spcBef>
                <a:spcPts val="480"/>
              </a:spcBef>
              <a:spcAft>
                <a:spcPts val="0"/>
              </a:spcAft>
              <a:buClr>
                <a:schemeClr val="hlink"/>
              </a:buClr>
              <a:buFont typeface="Tahoma"/>
              <a:buChar char="►"/>
              <a:defRPr/>
            </a:lvl3pPr>
            <a:lvl4pPr marL="1600200" indent="-101600" algn="l" rtl="0">
              <a:spcBef>
                <a:spcPts val="400"/>
              </a:spcBef>
              <a:spcAft>
                <a:spcPts val="0"/>
              </a:spcAft>
              <a:buClr>
                <a:schemeClr val="folHlink"/>
              </a:buClr>
              <a:buFont typeface="Tahoma"/>
              <a:buChar char="▪"/>
              <a:defRPr/>
            </a:lvl4pPr>
            <a:lvl5pPr marL="2057400" indent="-127000" algn="l" rtl="0">
              <a:spcBef>
                <a:spcPts val="400"/>
              </a:spcBef>
              <a:spcAft>
                <a:spcPts val="0"/>
              </a:spcAft>
              <a:buClr>
                <a:schemeClr val="hlink"/>
              </a:buClr>
              <a:buFont typeface="Tahoma"/>
              <a:buChar char="►"/>
              <a:defRPr/>
            </a:lvl5pPr>
            <a:lvl6pPr marL="2514600" indent="-127000" algn="l" rtl="0">
              <a:spcBef>
                <a:spcPts val="400"/>
              </a:spcBef>
              <a:spcAft>
                <a:spcPts val="0"/>
              </a:spcAft>
              <a:buClr>
                <a:schemeClr val="hlink"/>
              </a:buClr>
              <a:buFont typeface="Tahoma"/>
              <a:buChar char="►"/>
              <a:defRPr/>
            </a:lvl6pPr>
            <a:lvl7pPr marL="2971800" indent="-127000" algn="l" rtl="0">
              <a:spcBef>
                <a:spcPts val="400"/>
              </a:spcBef>
              <a:spcAft>
                <a:spcPts val="0"/>
              </a:spcAft>
              <a:buClr>
                <a:schemeClr val="hlink"/>
              </a:buClr>
              <a:buFont typeface="Tahoma"/>
              <a:buChar char="►"/>
              <a:defRPr/>
            </a:lvl7pPr>
            <a:lvl8pPr marL="3429000" indent="-127000" algn="l" rtl="0">
              <a:spcBef>
                <a:spcPts val="400"/>
              </a:spcBef>
              <a:spcAft>
                <a:spcPts val="0"/>
              </a:spcAft>
              <a:buClr>
                <a:schemeClr val="hlink"/>
              </a:buClr>
              <a:buFont typeface="Tahoma"/>
              <a:buChar char="►"/>
              <a:defRPr/>
            </a:lvl8pPr>
            <a:lvl9pPr marL="3886200" indent="-127000" algn="l" rtl="0">
              <a:spcBef>
                <a:spcPts val="400"/>
              </a:spcBef>
              <a:spcAft>
                <a:spcPts val="0"/>
              </a:spcAft>
              <a:buClr>
                <a:schemeClr val="hlink"/>
              </a:buClr>
              <a:buFont typeface="Tahoma"/>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0" name="Shape 19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191" name="Shape 19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2" name="Shape 19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193" name="Shape 19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6" name="Shape 196"/>
          <p:cNvSpPr txBox="1">
            <a:spLocks noGrp="1"/>
          </p:cNvSpPr>
          <p:nvPr>
            <p:ph type="body" idx="1"/>
          </p:nvPr>
        </p:nvSpPr>
        <p:spPr>
          <a:xfrm>
            <a:off x="301625" y="1600200"/>
            <a:ext cx="4194174" cy="449897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7" name="Shape 197"/>
          <p:cNvSpPr txBox="1">
            <a:spLocks noGrp="1"/>
          </p:cNvSpPr>
          <p:nvPr>
            <p:ph type="body" idx="2"/>
          </p:nvPr>
        </p:nvSpPr>
        <p:spPr>
          <a:xfrm>
            <a:off x="4648200" y="1600200"/>
            <a:ext cx="4194174" cy="449897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0" name="Shape 20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03" name="Shape 203"/>
          <p:cNvSpPr txBox="1">
            <a:spLocks noGrp="1"/>
          </p:cNvSpPr>
          <p:nvPr>
            <p:ph type="body" idx="1"/>
          </p:nvPr>
        </p:nvSpPr>
        <p:spPr>
          <a:xfrm>
            <a:off x="301625" y="1600200"/>
            <a:ext cx="8540750" cy="4498975"/>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hlink"/>
              </a:buClr>
              <a:buFont typeface="Tahoma"/>
              <a:buChar char="►"/>
              <a:defRPr/>
            </a:lvl1pPr>
            <a:lvl2pPr marL="742950" indent="-107950" algn="l" rtl="0">
              <a:spcBef>
                <a:spcPts val="560"/>
              </a:spcBef>
              <a:spcAft>
                <a:spcPts val="0"/>
              </a:spcAft>
              <a:buClr>
                <a:schemeClr val="folHlink"/>
              </a:buClr>
              <a:buFont typeface="Tahoma"/>
              <a:buChar char="▪"/>
              <a:defRPr/>
            </a:lvl2pPr>
            <a:lvl3pPr marL="1143000" indent="-106680" algn="l" rtl="0">
              <a:spcBef>
                <a:spcPts val="480"/>
              </a:spcBef>
              <a:spcAft>
                <a:spcPts val="0"/>
              </a:spcAft>
              <a:buClr>
                <a:schemeClr val="hlink"/>
              </a:buClr>
              <a:buFont typeface="Tahoma"/>
              <a:buChar char="►"/>
              <a:defRPr/>
            </a:lvl3pPr>
            <a:lvl4pPr marL="1600200" indent="-101600" algn="l" rtl="0">
              <a:spcBef>
                <a:spcPts val="400"/>
              </a:spcBef>
              <a:spcAft>
                <a:spcPts val="0"/>
              </a:spcAft>
              <a:buClr>
                <a:schemeClr val="folHlink"/>
              </a:buClr>
              <a:buFont typeface="Tahoma"/>
              <a:buChar char="▪"/>
              <a:defRPr/>
            </a:lvl4pPr>
            <a:lvl5pPr marL="2057400" indent="-127000" algn="l" rtl="0">
              <a:spcBef>
                <a:spcPts val="400"/>
              </a:spcBef>
              <a:spcAft>
                <a:spcPts val="0"/>
              </a:spcAft>
              <a:buClr>
                <a:schemeClr val="hlink"/>
              </a:buClr>
              <a:buFont typeface="Tahoma"/>
              <a:buChar char="►"/>
              <a:defRPr/>
            </a:lvl5pPr>
            <a:lvl6pPr marL="2514600" indent="-127000" algn="l" rtl="0">
              <a:spcBef>
                <a:spcPts val="400"/>
              </a:spcBef>
              <a:spcAft>
                <a:spcPts val="0"/>
              </a:spcAft>
              <a:buClr>
                <a:schemeClr val="hlink"/>
              </a:buClr>
              <a:buFont typeface="Tahoma"/>
              <a:buChar char="►"/>
              <a:defRPr/>
            </a:lvl6pPr>
            <a:lvl7pPr marL="2971800" indent="-127000" algn="l" rtl="0">
              <a:spcBef>
                <a:spcPts val="400"/>
              </a:spcBef>
              <a:spcAft>
                <a:spcPts val="0"/>
              </a:spcAft>
              <a:buClr>
                <a:schemeClr val="hlink"/>
              </a:buClr>
              <a:buFont typeface="Tahoma"/>
              <a:buChar char="►"/>
              <a:defRPr/>
            </a:lvl7pPr>
            <a:lvl8pPr marL="3429000" indent="-127000" algn="l" rtl="0">
              <a:spcBef>
                <a:spcPts val="400"/>
              </a:spcBef>
              <a:spcAft>
                <a:spcPts val="0"/>
              </a:spcAft>
              <a:buClr>
                <a:schemeClr val="hlink"/>
              </a:buClr>
              <a:buFont typeface="Tahoma"/>
              <a:buChar char="►"/>
              <a:defRPr/>
            </a:lvl8pPr>
            <a:lvl9pPr marL="3886200" indent="-127000" algn="l" rtl="0">
              <a:spcBef>
                <a:spcPts val="400"/>
              </a:spcBef>
              <a:spcAft>
                <a:spcPts val="0"/>
              </a:spcAft>
              <a:buClr>
                <a:schemeClr val="hlink"/>
              </a:buClr>
              <a:buFont typeface="Tahoma"/>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61"/>
        <p:cNvGrpSpPr/>
        <p:nvPr/>
      </p:nvGrpSpPr>
      <p:grpSpPr>
        <a:xfrm>
          <a:off x="0" y="0"/>
          <a:ext cx="0" cy="0"/>
          <a:chOff x="0" y="0"/>
          <a:chExt cx="0" cy="0"/>
        </a:xfrm>
      </p:grpSpPr>
      <p:sp>
        <p:nvSpPr>
          <p:cNvPr id="362" name="Shape 362"/>
          <p:cNvSpPr txBox="1">
            <a:spLocks noGrp="1"/>
          </p:cNvSpPr>
          <p:nvPr>
            <p:ph type="ctrTitle"/>
          </p:nvPr>
        </p:nvSpPr>
        <p:spPr>
          <a:xfrm>
            <a:off x="685800" y="1768475"/>
            <a:ext cx="7772400" cy="1736724"/>
          </a:xfrm>
          <a:prstGeom prst="rect">
            <a:avLst/>
          </a:prstGeom>
          <a:noFill/>
          <a:ln>
            <a:noFill/>
          </a:ln>
        </p:spPr>
        <p:txBody>
          <a:bodyPr lIns="91425" tIns="91425" rIns="91425" bIns="91425" anchor="b" anchorCtr="1"/>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63" name="Shape 36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hlink"/>
              </a:buClr>
              <a:buFont typeface="Tahoma"/>
              <a:buNone/>
              <a:defRPr/>
            </a:lvl1pPr>
            <a:lvl2pPr marL="742950" marR="0" indent="-107950" algn="l" rtl="0">
              <a:spcBef>
                <a:spcPts val="560"/>
              </a:spcBef>
              <a:spcAft>
                <a:spcPts val="0"/>
              </a:spcAft>
              <a:buClr>
                <a:schemeClr val="folHlink"/>
              </a:buClr>
              <a:buFont typeface="Tahoma"/>
              <a:buChar char="▪"/>
              <a:defRPr/>
            </a:lvl2pPr>
            <a:lvl3pPr marL="1143000" marR="0" indent="-106680" algn="l" rtl="0">
              <a:spcBef>
                <a:spcPts val="480"/>
              </a:spcBef>
              <a:spcAft>
                <a:spcPts val="0"/>
              </a:spcAft>
              <a:buClr>
                <a:schemeClr val="hlink"/>
              </a:buClr>
              <a:buFont typeface="Tahoma"/>
              <a:buChar char="►"/>
              <a:defRPr/>
            </a:lvl3pPr>
            <a:lvl4pPr marL="1600200" marR="0" indent="-101600" algn="l" rtl="0">
              <a:spcBef>
                <a:spcPts val="400"/>
              </a:spcBef>
              <a:spcAft>
                <a:spcPts val="0"/>
              </a:spcAft>
              <a:buClr>
                <a:schemeClr val="folHlink"/>
              </a:buClr>
              <a:buFont typeface="Tahoma"/>
              <a:buChar char="▪"/>
              <a:defRPr/>
            </a:lvl4pPr>
            <a:lvl5pPr marL="2057400" marR="0" indent="-127000" algn="l" rtl="0">
              <a:spcBef>
                <a:spcPts val="400"/>
              </a:spcBef>
              <a:spcAft>
                <a:spcPts val="0"/>
              </a:spcAft>
              <a:buClr>
                <a:schemeClr val="hlink"/>
              </a:buClr>
              <a:buFont typeface="Tahoma"/>
              <a:buChar char="►"/>
              <a:defRPr/>
            </a:lvl5pPr>
            <a:lvl6pPr marL="2514600" marR="0" indent="-127000" algn="l" rtl="0">
              <a:spcBef>
                <a:spcPts val="400"/>
              </a:spcBef>
              <a:spcAft>
                <a:spcPts val="0"/>
              </a:spcAft>
              <a:buClr>
                <a:schemeClr val="hlink"/>
              </a:buClr>
              <a:buFont typeface="Tahoma"/>
              <a:buChar char="►"/>
              <a:defRPr/>
            </a:lvl6pPr>
            <a:lvl7pPr marL="2971800" marR="0" indent="-127000" algn="l" rtl="0">
              <a:spcBef>
                <a:spcPts val="400"/>
              </a:spcBef>
              <a:spcAft>
                <a:spcPts val="0"/>
              </a:spcAft>
              <a:buClr>
                <a:schemeClr val="hlink"/>
              </a:buClr>
              <a:buFont typeface="Tahoma"/>
              <a:buChar char="►"/>
              <a:defRPr/>
            </a:lvl7pPr>
            <a:lvl8pPr marL="3429000" marR="0" indent="-127000" algn="l" rtl="0">
              <a:spcBef>
                <a:spcPts val="400"/>
              </a:spcBef>
              <a:spcAft>
                <a:spcPts val="0"/>
              </a:spcAft>
              <a:buClr>
                <a:schemeClr val="hlink"/>
              </a:buClr>
              <a:buFont typeface="Tahoma"/>
              <a:buChar char="►"/>
              <a:defRPr/>
            </a:lvl8pPr>
            <a:lvl9pPr marL="3886200" marR="0" indent="-127000" algn="l" rtl="0">
              <a:spcBef>
                <a:spcPts val="400"/>
              </a:spcBef>
              <a:spcAft>
                <a:spcPts val="0"/>
              </a:spcAft>
              <a:buClr>
                <a:schemeClr val="hlink"/>
              </a:buClr>
              <a:buFont typeface="Tahoma"/>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7" name="Shape 167"/>
          <p:cNvSpPr txBox="1">
            <a:spLocks noGrp="1"/>
          </p:cNvSpPr>
          <p:nvPr>
            <p:ph type="body" idx="1"/>
          </p:nvPr>
        </p:nvSpPr>
        <p:spPr>
          <a:xfrm>
            <a:off x="301625" y="1600200"/>
            <a:ext cx="4194174" cy="4498975"/>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hlink"/>
              </a:buClr>
              <a:buFont typeface="Tahoma"/>
              <a:buChar char="►"/>
              <a:defRPr/>
            </a:lvl1pPr>
            <a:lvl2pPr marL="742950" indent="-107950" algn="l" rtl="0">
              <a:spcBef>
                <a:spcPts val="560"/>
              </a:spcBef>
              <a:spcAft>
                <a:spcPts val="0"/>
              </a:spcAft>
              <a:buClr>
                <a:schemeClr val="folHlink"/>
              </a:buClr>
              <a:buFont typeface="Tahoma"/>
              <a:buChar char="▪"/>
              <a:defRPr/>
            </a:lvl2pPr>
            <a:lvl3pPr marL="1143000" indent="-106680" algn="l" rtl="0">
              <a:spcBef>
                <a:spcPts val="480"/>
              </a:spcBef>
              <a:spcAft>
                <a:spcPts val="0"/>
              </a:spcAft>
              <a:buClr>
                <a:schemeClr val="hlink"/>
              </a:buClr>
              <a:buFont typeface="Tahoma"/>
              <a:buChar char="►"/>
              <a:defRPr/>
            </a:lvl3pPr>
            <a:lvl4pPr marL="1600200" indent="-101600" algn="l" rtl="0">
              <a:spcBef>
                <a:spcPts val="400"/>
              </a:spcBef>
              <a:spcAft>
                <a:spcPts val="0"/>
              </a:spcAft>
              <a:buClr>
                <a:schemeClr val="folHlink"/>
              </a:buClr>
              <a:buFont typeface="Tahoma"/>
              <a:buChar char="▪"/>
              <a:defRPr/>
            </a:lvl4pPr>
            <a:lvl5pPr marL="2057400" indent="-127000" algn="l" rtl="0">
              <a:spcBef>
                <a:spcPts val="400"/>
              </a:spcBef>
              <a:spcAft>
                <a:spcPts val="0"/>
              </a:spcAft>
              <a:buClr>
                <a:schemeClr val="hlink"/>
              </a:buClr>
              <a:buFont typeface="Tahoma"/>
              <a:buChar char="►"/>
              <a:defRPr/>
            </a:lvl5pPr>
            <a:lvl6pPr marL="2514600" indent="-127000" algn="l" rtl="0">
              <a:spcBef>
                <a:spcPts val="400"/>
              </a:spcBef>
              <a:spcAft>
                <a:spcPts val="0"/>
              </a:spcAft>
              <a:buClr>
                <a:schemeClr val="hlink"/>
              </a:buClr>
              <a:buFont typeface="Tahoma"/>
              <a:buChar char="►"/>
              <a:defRPr/>
            </a:lvl6pPr>
            <a:lvl7pPr marL="2971800" indent="-127000" algn="l" rtl="0">
              <a:spcBef>
                <a:spcPts val="400"/>
              </a:spcBef>
              <a:spcAft>
                <a:spcPts val="0"/>
              </a:spcAft>
              <a:buClr>
                <a:schemeClr val="hlink"/>
              </a:buClr>
              <a:buFont typeface="Tahoma"/>
              <a:buChar char="►"/>
              <a:defRPr/>
            </a:lvl7pPr>
            <a:lvl8pPr marL="3429000" indent="-127000" algn="l" rtl="0">
              <a:spcBef>
                <a:spcPts val="400"/>
              </a:spcBef>
              <a:spcAft>
                <a:spcPts val="0"/>
              </a:spcAft>
              <a:buClr>
                <a:schemeClr val="hlink"/>
              </a:buClr>
              <a:buFont typeface="Tahoma"/>
              <a:buChar char="►"/>
              <a:defRPr/>
            </a:lvl8pPr>
            <a:lvl9pPr marL="3886200" indent="-127000" algn="l" rtl="0">
              <a:spcBef>
                <a:spcPts val="400"/>
              </a:spcBef>
              <a:spcAft>
                <a:spcPts val="0"/>
              </a:spcAft>
              <a:buClr>
                <a:schemeClr val="hlink"/>
              </a:buClr>
              <a:buFont typeface="Tahoma"/>
              <a:buChar char="►"/>
              <a:defRPr/>
            </a:lvl9pPr>
          </a:lstStyle>
          <a:p>
            <a:endParaRPr/>
          </a:p>
        </p:txBody>
      </p:sp>
      <p:sp>
        <p:nvSpPr>
          <p:cNvPr id="168" name="Shape 168"/>
          <p:cNvSpPr txBox="1">
            <a:spLocks noGrp="1"/>
          </p:cNvSpPr>
          <p:nvPr>
            <p:ph type="body" idx="2"/>
          </p:nvPr>
        </p:nvSpPr>
        <p:spPr>
          <a:xfrm>
            <a:off x="4648200" y="1600200"/>
            <a:ext cx="4194174" cy="4498975"/>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hlink"/>
              </a:buClr>
              <a:buFont typeface="Tahoma"/>
              <a:buChar char="►"/>
              <a:defRPr/>
            </a:lvl1pPr>
            <a:lvl2pPr marL="742950" indent="-107950" algn="l" rtl="0">
              <a:spcBef>
                <a:spcPts val="560"/>
              </a:spcBef>
              <a:spcAft>
                <a:spcPts val="0"/>
              </a:spcAft>
              <a:buClr>
                <a:schemeClr val="folHlink"/>
              </a:buClr>
              <a:buFont typeface="Tahoma"/>
              <a:buChar char="▪"/>
              <a:defRPr/>
            </a:lvl2pPr>
            <a:lvl3pPr marL="1143000" indent="-106680" algn="l" rtl="0">
              <a:spcBef>
                <a:spcPts val="480"/>
              </a:spcBef>
              <a:spcAft>
                <a:spcPts val="0"/>
              </a:spcAft>
              <a:buClr>
                <a:schemeClr val="hlink"/>
              </a:buClr>
              <a:buFont typeface="Tahoma"/>
              <a:buChar char="►"/>
              <a:defRPr/>
            </a:lvl3pPr>
            <a:lvl4pPr marL="1600200" indent="-101600" algn="l" rtl="0">
              <a:spcBef>
                <a:spcPts val="400"/>
              </a:spcBef>
              <a:spcAft>
                <a:spcPts val="0"/>
              </a:spcAft>
              <a:buClr>
                <a:schemeClr val="folHlink"/>
              </a:buClr>
              <a:buFont typeface="Tahoma"/>
              <a:buChar char="▪"/>
              <a:defRPr/>
            </a:lvl4pPr>
            <a:lvl5pPr marL="2057400" indent="-127000" algn="l" rtl="0">
              <a:spcBef>
                <a:spcPts val="400"/>
              </a:spcBef>
              <a:spcAft>
                <a:spcPts val="0"/>
              </a:spcAft>
              <a:buClr>
                <a:schemeClr val="hlink"/>
              </a:buClr>
              <a:buFont typeface="Tahoma"/>
              <a:buChar char="►"/>
              <a:defRPr/>
            </a:lvl5pPr>
            <a:lvl6pPr marL="2514600" indent="-127000" algn="l" rtl="0">
              <a:spcBef>
                <a:spcPts val="400"/>
              </a:spcBef>
              <a:spcAft>
                <a:spcPts val="0"/>
              </a:spcAft>
              <a:buClr>
                <a:schemeClr val="hlink"/>
              </a:buClr>
              <a:buFont typeface="Tahoma"/>
              <a:buChar char="►"/>
              <a:defRPr/>
            </a:lvl6pPr>
            <a:lvl7pPr marL="2971800" indent="-127000" algn="l" rtl="0">
              <a:spcBef>
                <a:spcPts val="400"/>
              </a:spcBef>
              <a:spcAft>
                <a:spcPts val="0"/>
              </a:spcAft>
              <a:buClr>
                <a:schemeClr val="hlink"/>
              </a:buClr>
              <a:buFont typeface="Tahoma"/>
              <a:buChar char="►"/>
              <a:defRPr/>
            </a:lvl7pPr>
            <a:lvl8pPr marL="3429000" indent="-127000" algn="l" rtl="0">
              <a:spcBef>
                <a:spcPts val="400"/>
              </a:spcBef>
              <a:spcAft>
                <a:spcPts val="0"/>
              </a:spcAft>
              <a:buClr>
                <a:schemeClr val="hlink"/>
              </a:buClr>
              <a:buFont typeface="Tahoma"/>
              <a:buChar char="►"/>
              <a:defRPr/>
            </a:lvl8pPr>
            <a:lvl9pPr marL="3886200" indent="-127000" algn="l" rtl="0">
              <a:spcBef>
                <a:spcPts val="400"/>
              </a:spcBef>
              <a:spcAft>
                <a:spcPts val="0"/>
              </a:spcAft>
              <a:buClr>
                <a:schemeClr val="hlink"/>
              </a:buClr>
              <a:buFont typeface="Tahoma"/>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301625" y="228600"/>
            <a:ext cx="8540750" cy="5870574"/>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hlink"/>
              </a:buClr>
              <a:buFont typeface="Tahoma"/>
              <a:buChar char="►"/>
              <a:defRPr/>
            </a:lvl1pPr>
            <a:lvl2pPr marL="742950" indent="-107950" algn="l" rtl="0">
              <a:spcBef>
                <a:spcPts val="560"/>
              </a:spcBef>
              <a:spcAft>
                <a:spcPts val="0"/>
              </a:spcAft>
              <a:buClr>
                <a:schemeClr val="folHlink"/>
              </a:buClr>
              <a:buFont typeface="Tahoma"/>
              <a:buChar char="▪"/>
              <a:defRPr/>
            </a:lvl2pPr>
            <a:lvl3pPr marL="1143000" indent="-106680" algn="l" rtl="0">
              <a:spcBef>
                <a:spcPts val="480"/>
              </a:spcBef>
              <a:spcAft>
                <a:spcPts val="0"/>
              </a:spcAft>
              <a:buClr>
                <a:schemeClr val="hlink"/>
              </a:buClr>
              <a:buFont typeface="Tahoma"/>
              <a:buChar char="►"/>
              <a:defRPr/>
            </a:lvl3pPr>
            <a:lvl4pPr marL="1600200" indent="-101600" algn="l" rtl="0">
              <a:spcBef>
                <a:spcPts val="400"/>
              </a:spcBef>
              <a:spcAft>
                <a:spcPts val="0"/>
              </a:spcAft>
              <a:buClr>
                <a:schemeClr val="folHlink"/>
              </a:buClr>
              <a:buFont typeface="Tahoma"/>
              <a:buChar char="▪"/>
              <a:defRPr/>
            </a:lvl4pPr>
            <a:lvl5pPr marL="2057400" indent="-127000" algn="l" rtl="0">
              <a:spcBef>
                <a:spcPts val="400"/>
              </a:spcBef>
              <a:spcAft>
                <a:spcPts val="0"/>
              </a:spcAft>
              <a:buClr>
                <a:schemeClr val="hlink"/>
              </a:buClr>
              <a:buFont typeface="Tahoma"/>
              <a:buChar char="►"/>
              <a:defRPr/>
            </a:lvl5pPr>
            <a:lvl6pPr marL="2514600" indent="-127000" algn="l" rtl="0">
              <a:spcBef>
                <a:spcPts val="400"/>
              </a:spcBef>
              <a:spcAft>
                <a:spcPts val="0"/>
              </a:spcAft>
              <a:buClr>
                <a:schemeClr val="hlink"/>
              </a:buClr>
              <a:buFont typeface="Tahoma"/>
              <a:buChar char="►"/>
              <a:defRPr/>
            </a:lvl6pPr>
            <a:lvl7pPr marL="2971800" indent="-127000" algn="l" rtl="0">
              <a:spcBef>
                <a:spcPts val="400"/>
              </a:spcBef>
              <a:spcAft>
                <a:spcPts val="0"/>
              </a:spcAft>
              <a:buClr>
                <a:schemeClr val="hlink"/>
              </a:buClr>
              <a:buFont typeface="Tahoma"/>
              <a:buChar char="►"/>
              <a:defRPr/>
            </a:lvl7pPr>
            <a:lvl8pPr marL="3429000" indent="-127000" algn="l" rtl="0">
              <a:spcBef>
                <a:spcPts val="400"/>
              </a:spcBef>
              <a:spcAft>
                <a:spcPts val="0"/>
              </a:spcAft>
              <a:buClr>
                <a:schemeClr val="hlink"/>
              </a:buClr>
              <a:buFont typeface="Tahoma"/>
              <a:buChar char="►"/>
              <a:defRPr/>
            </a:lvl8pPr>
            <a:lvl9pPr marL="3886200" indent="-127000" algn="l" rtl="0">
              <a:spcBef>
                <a:spcPts val="400"/>
              </a:spcBef>
              <a:spcAft>
                <a:spcPts val="0"/>
              </a:spcAft>
              <a:buClr>
                <a:schemeClr val="hlink"/>
              </a:buClr>
              <a:buFont typeface="Tahoma"/>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rot="5400000">
            <a:off x="4839494" y="2096293"/>
            <a:ext cx="5870574" cy="2135186"/>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3" name="Shape 173"/>
          <p:cNvSpPr txBox="1">
            <a:spLocks noGrp="1"/>
          </p:cNvSpPr>
          <p:nvPr>
            <p:ph type="body" idx="1"/>
          </p:nvPr>
        </p:nvSpPr>
        <p:spPr>
          <a:xfrm rot="5400000">
            <a:off x="492919" y="37305"/>
            <a:ext cx="5870574" cy="6253163"/>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hlink"/>
              </a:buClr>
              <a:buFont typeface="Tahoma"/>
              <a:buChar char="►"/>
              <a:defRPr/>
            </a:lvl1pPr>
            <a:lvl2pPr marL="742950" indent="-107950" algn="l" rtl="0">
              <a:spcBef>
                <a:spcPts val="560"/>
              </a:spcBef>
              <a:spcAft>
                <a:spcPts val="0"/>
              </a:spcAft>
              <a:buClr>
                <a:schemeClr val="folHlink"/>
              </a:buClr>
              <a:buFont typeface="Tahoma"/>
              <a:buChar char="▪"/>
              <a:defRPr/>
            </a:lvl2pPr>
            <a:lvl3pPr marL="1143000" indent="-106680" algn="l" rtl="0">
              <a:spcBef>
                <a:spcPts val="480"/>
              </a:spcBef>
              <a:spcAft>
                <a:spcPts val="0"/>
              </a:spcAft>
              <a:buClr>
                <a:schemeClr val="hlink"/>
              </a:buClr>
              <a:buFont typeface="Tahoma"/>
              <a:buChar char="►"/>
              <a:defRPr/>
            </a:lvl3pPr>
            <a:lvl4pPr marL="1600200" indent="-101600" algn="l" rtl="0">
              <a:spcBef>
                <a:spcPts val="400"/>
              </a:spcBef>
              <a:spcAft>
                <a:spcPts val="0"/>
              </a:spcAft>
              <a:buClr>
                <a:schemeClr val="folHlink"/>
              </a:buClr>
              <a:buFont typeface="Tahoma"/>
              <a:buChar char="▪"/>
              <a:defRPr/>
            </a:lvl4pPr>
            <a:lvl5pPr marL="2057400" indent="-127000" algn="l" rtl="0">
              <a:spcBef>
                <a:spcPts val="400"/>
              </a:spcBef>
              <a:spcAft>
                <a:spcPts val="0"/>
              </a:spcAft>
              <a:buClr>
                <a:schemeClr val="hlink"/>
              </a:buClr>
              <a:buFont typeface="Tahoma"/>
              <a:buChar char="►"/>
              <a:defRPr/>
            </a:lvl5pPr>
            <a:lvl6pPr marL="2514600" indent="-127000" algn="l" rtl="0">
              <a:spcBef>
                <a:spcPts val="400"/>
              </a:spcBef>
              <a:spcAft>
                <a:spcPts val="0"/>
              </a:spcAft>
              <a:buClr>
                <a:schemeClr val="hlink"/>
              </a:buClr>
              <a:buFont typeface="Tahoma"/>
              <a:buChar char="►"/>
              <a:defRPr/>
            </a:lvl6pPr>
            <a:lvl7pPr marL="2971800" indent="-127000" algn="l" rtl="0">
              <a:spcBef>
                <a:spcPts val="400"/>
              </a:spcBef>
              <a:spcAft>
                <a:spcPts val="0"/>
              </a:spcAft>
              <a:buClr>
                <a:schemeClr val="hlink"/>
              </a:buClr>
              <a:buFont typeface="Tahoma"/>
              <a:buChar char="►"/>
              <a:defRPr/>
            </a:lvl7pPr>
            <a:lvl8pPr marL="3429000" indent="-127000" algn="l" rtl="0">
              <a:spcBef>
                <a:spcPts val="400"/>
              </a:spcBef>
              <a:spcAft>
                <a:spcPts val="0"/>
              </a:spcAft>
              <a:buClr>
                <a:schemeClr val="hlink"/>
              </a:buClr>
              <a:buFont typeface="Tahoma"/>
              <a:buChar char="►"/>
              <a:defRPr/>
            </a:lvl8pPr>
            <a:lvl9pPr marL="3886200" indent="-127000" algn="l" rtl="0">
              <a:spcBef>
                <a:spcPts val="400"/>
              </a:spcBef>
              <a:spcAft>
                <a:spcPts val="0"/>
              </a:spcAft>
              <a:buClr>
                <a:schemeClr val="hlink"/>
              </a:buClr>
              <a:buFont typeface="Tahoma"/>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6" name="Shape 176"/>
          <p:cNvSpPr txBox="1">
            <a:spLocks noGrp="1"/>
          </p:cNvSpPr>
          <p:nvPr>
            <p:ph type="body" idx="1"/>
          </p:nvPr>
        </p:nvSpPr>
        <p:spPr>
          <a:xfrm rot="5400000">
            <a:off x="2322512" y="-420687"/>
            <a:ext cx="4498975" cy="8540750"/>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hlink"/>
              </a:buClr>
              <a:buFont typeface="Tahoma"/>
              <a:buChar char="►"/>
              <a:defRPr/>
            </a:lvl1pPr>
            <a:lvl2pPr marL="742950" indent="-107950" algn="l" rtl="0">
              <a:spcBef>
                <a:spcPts val="560"/>
              </a:spcBef>
              <a:spcAft>
                <a:spcPts val="0"/>
              </a:spcAft>
              <a:buClr>
                <a:schemeClr val="folHlink"/>
              </a:buClr>
              <a:buFont typeface="Tahoma"/>
              <a:buChar char="▪"/>
              <a:defRPr/>
            </a:lvl2pPr>
            <a:lvl3pPr marL="1143000" indent="-106680" algn="l" rtl="0">
              <a:spcBef>
                <a:spcPts val="480"/>
              </a:spcBef>
              <a:spcAft>
                <a:spcPts val="0"/>
              </a:spcAft>
              <a:buClr>
                <a:schemeClr val="hlink"/>
              </a:buClr>
              <a:buFont typeface="Tahoma"/>
              <a:buChar char="►"/>
              <a:defRPr/>
            </a:lvl3pPr>
            <a:lvl4pPr marL="1600200" indent="-101600" algn="l" rtl="0">
              <a:spcBef>
                <a:spcPts val="400"/>
              </a:spcBef>
              <a:spcAft>
                <a:spcPts val="0"/>
              </a:spcAft>
              <a:buClr>
                <a:schemeClr val="folHlink"/>
              </a:buClr>
              <a:buFont typeface="Tahoma"/>
              <a:buChar char="▪"/>
              <a:defRPr/>
            </a:lvl4pPr>
            <a:lvl5pPr marL="2057400" indent="-127000" algn="l" rtl="0">
              <a:spcBef>
                <a:spcPts val="400"/>
              </a:spcBef>
              <a:spcAft>
                <a:spcPts val="0"/>
              </a:spcAft>
              <a:buClr>
                <a:schemeClr val="hlink"/>
              </a:buClr>
              <a:buFont typeface="Tahoma"/>
              <a:buChar char="►"/>
              <a:defRPr/>
            </a:lvl5pPr>
            <a:lvl6pPr marL="2514600" indent="-127000" algn="l" rtl="0">
              <a:spcBef>
                <a:spcPts val="400"/>
              </a:spcBef>
              <a:spcAft>
                <a:spcPts val="0"/>
              </a:spcAft>
              <a:buClr>
                <a:schemeClr val="hlink"/>
              </a:buClr>
              <a:buFont typeface="Tahoma"/>
              <a:buChar char="►"/>
              <a:defRPr/>
            </a:lvl6pPr>
            <a:lvl7pPr marL="2971800" indent="-127000" algn="l" rtl="0">
              <a:spcBef>
                <a:spcPts val="400"/>
              </a:spcBef>
              <a:spcAft>
                <a:spcPts val="0"/>
              </a:spcAft>
              <a:buClr>
                <a:schemeClr val="hlink"/>
              </a:buClr>
              <a:buFont typeface="Tahoma"/>
              <a:buChar char="►"/>
              <a:defRPr/>
            </a:lvl7pPr>
            <a:lvl8pPr marL="3429000" indent="-127000" algn="l" rtl="0">
              <a:spcBef>
                <a:spcPts val="400"/>
              </a:spcBef>
              <a:spcAft>
                <a:spcPts val="0"/>
              </a:spcAft>
              <a:buClr>
                <a:schemeClr val="hlink"/>
              </a:buClr>
              <a:buFont typeface="Tahoma"/>
              <a:buChar char="►"/>
              <a:defRPr/>
            </a:lvl8pPr>
            <a:lvl9pPr marL="3886200" indent="-127000" algn="l" rtl="0">
              <a:spcBef>
                <a:spcPts val="400"/>
              </a:spcBef>
              <a:spcAft>
                <a:spcPts val="0"/>
              </a:spcAft>
              <a:buClr>
                <a:schemeClr val="hlink"/>
              </a:buClr>
              <a:buFont typeface="Tahoma"/>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9" name="Shape 179"/>
          <p:cNvSpPr>
            <a:spLocks noGrp="1"/>
          </p:cNvSpPr>
          <p:nvPr>
            <p:ph type="pic" idx="2"/>
          </p:nvPr>
        </p:nvSpPr>
        <p:spPr>
          <a:xfrm>
            <a:off x="1792288" y="612775"/>
            <a:ext cx="5486399" cy="4114800"/>
          </a:xfrm>
          <a:prstGeom prst="rect">
            <a:avLst/>
          </a:prstGeom>
          <a:noFill/>
          <a:ln>
            <a:noFill/>
          </a:ln>
        </p:spPr>
      </p:sp>
      <p:sp>
        <p:nvSpPr>
          <p:cNvPr id="180" name="Shape 18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3" name="Shape 18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4" name="Shape 18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525462"/>
            </a:gs>
          </a:gsLst>
          <a:lin ang="5400000" scaled="0"/>
        </a:gradFill>
        <a:effectLst/>
      </p:bgPr>
    </p:bg>
    <p:spTree>
      <p:nvGrpSpPr>
        <p:cNvPr id="1" name="Shape 4"/>
        <p:cNvGrpSpPr/>
        <p:nvPr/>
      </p:nvGrpSpPr>
      <p:grpSpPr>
        <a:xfrm>
          <a:off x="0" y="0"/>
          <a:ext cx="0" cy="0"/>
          <a:chOff x="0" y="0"/>
          <a:chExt cx="0" cy="0"/>
        </a:xfrm>
      </p:grpSpPr>
      <p:grpSp>
        <p:nvGrpSpPr>
          <p:cNvPr id="5" name="Shape 5"/>
          <p:cNvGrpSpPr/>
          <p:nvPr/>
        </p:nvGrpSpPr>
        <p:grpSpPr>
          <a:xfrm>
            <a:off x="3998" y="1422400"/>
            <a:ext cx="9143176" cy="5435600"/>
            <a:chOff x="3998" y="1422400"/>
            <a:chExt cx="9143176" cy="5435600"/>
          </a:xfrm>
        </p:grpSpPr>
        <p:grpSp>
          <p:nvGrpSpPr>
            <p:cNvPr id="6" name="Shape 6"/>
            <p:cNvGrpSpPr/>
            <p:nvPr/>
          </p:nvGrpSpPr>
          <p:grpSpPr>
            <a:xfrm>
              <a:off x="31750" y="1422400"/>
              <a:ext cx="9115425" cy="5435600"/>
              <a:chOff x="31750" y="1422400"/>
              <a:chExt cx="9115425" cy="5435600"/>
            </a:xfrm>
          </p:grpSpPr>
          <p:sp>
            <p:nvSpPr>
              <p:cNvPr id="7" name="Shape 7"/>
              <p:cNvSpPr/>
              <p:nvPr/>
            </p:nvSpPr>
            <p:spPr>
              <a:xfrm>
                <a:off x="2220911" y="1771650"/>
                <a:ext cx="4468811" cy="3349625"/>
              </a:xfrm>
              <a:custGeom>
                <a:avLst/>
                <a:gdLst/>
                <a:ahLst/>
                <a:cxnLst/>
                <a:rect l="0" t="0" r="0" b="0"/>
                <a:pathLst>
                  <a:path w="2815" h="2110" extrusionOk="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 name="Shape 8"/>
              <p:cNvSpPr/>
              <p:nvPr/>
            </p:nvSpPr>
            <p:spPr>
              <a:xfrm>
                <a:off x="1066800" y="1771650"/>
                <a:ext cx="6296025" cy="3756025"/>
              </a:xfrm>
              <a:custGeom>
                <a:avLst/>
                <a:gdLst/>
                <a:ahLst/>
                <a:cxnLst/>
                <a:rect l="0" t="0" r="0" b="0"/>
                <a:pathLst>
                  <a:path w="3966" h="2366" extrusionOk="0">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 name="Shape 9"/>
              <p:cNvSpPr/>
              <p:nvPr/>
            </p:nvSpPr>
            <p:spPr>
              <a:xfrm>
                <a:off x="31750" y="1697036"/>
                <a:ext cx="9099550" cy="4932361"/>
              </a:xfrm>
              <a:custGeom>
                <a:avLst/>
                <a:gdLst/>
                <a:ahLst/>
                <a:cxnLst/>
                <a:rect l="0" t="0" r="0" b="0"/>
                <a:pathLst>
                  <a:path w="5732" h="3107" extrusionOk="0">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 name="Shape 10"/>
              <p:cNvSpPr/>
              <p:nvPr/>
            </p:nvSpPr>
            <p:spPr>
              <a:xfrm>
                <a:off x="384175" y="1817686"/>
                <a:ext cx="8750300" cy="4381500"/>
              </a:xfrm>
              <a:custGeom>
                <a:avLst/>
                <a:gdLst/>
                <a:ahLst/>
                <a:cxnLst/>
                <a:rect l="0" t="0" r="0" b="0"/>
                <a:pathLst>
                  <a:path w="5512" h="2760" extrusionOk="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 name="Shape 11"/>
              <p:cNvSpPr/>
              <p:nvPr/>
            </p:nvSpPr>
            <p:spPr>
              <a:xfrm>
                <a:off x="7683500" y="1562100"/>
                <a:ext cx="1254125" cy="1887537"/>
              </a:xfrm>
              <a:custGeom>
                <a:avLst/>
                <a:gdLst/>
                <a:ahLst/>
                <a:cxnLst/>
                <a:rect l="0" t="0" r="0" b="0"/>
                <a:pathLst>
                  <a:path w="790" h="1189" extrusionOk="0">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 name="Shape 12"/>
              <p:cNvSpPr/>
              <p:nvPr/>
            </p:nvSpPr>
            <p:spPr>
              <a:xfrm>
                <a:off x="8212136" y="1422400"/>
                <a:ext cx="919162" cy="1773236"/>
              </a:xfrm>
              <a:custGeom>
                <a:avLst/>
                <a:gdLst/>
                <a:ahLst/>
                <a:cxnLst/>
                <a:rect l="0" t="0" r="0" b="0"/>
                <a:pathLst>
                  <a:path w="579" h="1117" extrusionOk="0">
                    <a:moveTo>
                      <a:pt x="0" y="0"/>
                    </a:moveTo>
                    <a:lnTo>
                      <a:pt x="128" y="328"/>
                    </a:lnTo>
                    <a:lnTo>
                      <a:pt x="9" y="659"/>
                    </a:lnTo>
                    <a:lnTo>
                      <a:pt x="40" y="763"/>
                    </a:lnTo>
                    <a:lnTo>
                      <a:pt x="234" y="739"/>
                    </a:lnTo>
                    <a:lnTo>
                      <a:pt x="344" y="1055"/>
                    </a:lnTo>
                    <a:lnTo>
                      <a:pt x="579" y="1117"/>
                    </a:lnTo>
                  </a:path>
                </a:pathLst>
              </a:custGeom>
              <a:noFill/>
              <a:ln w="165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 name="Shape 13"/>
              <p:cNvSpPr/>
              <p:nvPr/>
            </p:nvSpPr>
            <p:spPr>
              <a:xfrm>
                <a:off x="5224462" y="1536700"/>
                <a:ext cx="3922712" cy="3803650"/>
              </a:xfrm>
              <a:custGeom>
                <a:avLst/>
                <a:gdLst/>
                <a:ahLst/>
                <a:cxnLst/>
                <a:rect l="0" t="0" r="0" b="0"/>
                <a:pathLst>
                  <a:path w="2471" h="2396" extrusionOk="0">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 name="Shape 14"/>
              <p:cNvSpPr/>
              <p:nvPr/>
            </p:nvSpPr>
            <p:spPr>
              <a:xfrm>
                <a:off x="3756025" y="1693861"/>
                <a:ext cx="2220911" cy="2141536"/>
              </a:xfrm>
              <a:custGeom>
                <a:avLst/>
                <a:gdLst/>
                <a:ahLst/>
                <a:cxnLst/>
                <a:rect l="0" t="0" r="0" b="0"/>
                <a:pathLst>
                  <a:path w="1399" h="1349" extrusionOk="0">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 name="Shape 15"/>
              <p:cNvSpPr/>
              <p:nvPr/>
            </p:nvSpPr>
            <p:spPr>
              <a:xfrm>
                <a:off x="6786561" y="3224211"/>
                <a:ext cx="1993900" cy="1285875"/>
              </a:xfrm>
              <a:custGeom>
                <a:avLst/>
                <a:gdLst/>
                <a:ahLst/>
                <a:cxnLst/>
                <a:rect l="0" t="0" r="0" b="0"/>
                <a:pathLst>
                  <a:path w="1256" h="810" extrusionOk="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6" name="Shape 16"/>
              <p:cNvSpPr/>
              <p:nvPr/>
            </p:nvSpPr>
            <p:spPr>
              <a:xfrm>
                <a:off x="4625975" y="5518150"/>
                <a:ext cx="4521200" cy="1250950"/>
              </a:xfrm>
              <a:custGeom>
                <a:avLst/>
                <a:gdLst/>
                <a:ahLst/>
                <a:cxnLst/>
                <a:rect l="0" t="0" r="0" b="0"/>
                <a:pathLst>
                  <a:path w="2848" h="788" extrusionOk="0">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7" name="Shape 17"/>
              <p:cNvSpPr/>
              <p:nvPr/>
            </p:nvSpPr>
            <p:spPr>
              <a:xfrm>
                <a:off x="8640761" y="1463675"/>
                <a:ext cx="506412" cy="1355725"/>
              </a:xfrm>
              <a:custGeom>
                <a:avLst/>
                <a:gdLst/>
                <a:ahLst/>
                <a:cxnLst/>
                <a:rect l="0" t="0" r="0" b="0"/>
                <a:pathLst>
                  <a:path w="319" h="854" extrusionOk="0">
                    <a:moveTo>
                      <a:pt x="0" y="0"/>
                    </a:moveTo>
                    <a:lnTo>
                      <a:pt x="106" y="313"/>
                    </a:lnTo>
                    <a:lnTo>
                      <a:pt x="106" y="634"/>
                    </a:lnTo>
                    <a:lnTo>
                      <a:pt x="268" y="854"/>
                    </a:lnTo>
                    <a:lnTo>
                      <a:pt x="278" y="577"/>
                    </a:lnTo>
                    <a:lnTo>
                      <a:pt x="238" y="400"/>
                    </a:lnTo>
                    <a:lnTo>
                      <a:pt x="319" y="240"/>
                    </a:lnTo>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 name="Shape 18"/>
              <p:cNvSpPr/>
              <p:nvPr/>
            </p:nvSpPr>
            <p:spPr>
              <a:xfrm>
                <a:off x="7864475" y="5664200"/>
                <a:ext cx="1025525" cy="622300"/>
              </a:xfrm>
              <a:custGeom>
                <a:avLst/>
                <a:gdLst/>
                <a:ahLst/>
                <a:cxnLst/>
                <a:rect l="0" t="0" r="0" b="0"/>
                <a:pathLst>
                  <a:path w="646" h="392" extrusionOk="0">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 name="Shape 19"/>
              <p:cNvSpPr/>
              <p:nvPr/>
            </p:nvSpPr>
            <p:spPr>
              <a:xfrm>
                <a:off x="79375" y="3810000"/>
                <a:ext cx="4343400" cy="3048000"/>
              </a:xfrm>
              <a:custGeom>
                <a:avLst/>
                <a:gdLst/>
                <a:ahLst/>
                <a:cxnLst/>
                <a:rect l="0" t="0" r="0" b="0"/>
                <a:pathLst>
                  <a:path w="2736" h="1920" extrusionOk="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nvGrpSpPr>
            <p:cNvPr id="20" name="Shape 20"/>
            <p:cNvGrpSpPr/>
            <p:nvPr/>
          </p:nvGrpSpPr>
          <p:grpSpPr>
            <a:xfrm>
              <a:off x="3998" y="3639846"/>
              <a:ext cx="2193433" cy="2694862"/>
              <a:chOff x="3998" y="3639846"/>
              <a:chExt cx="2193433" cy="2694862"/>
            </a:xfrm>
          </p:grpSpPr>
          <p:sp>
            <p:nvSpPr>
              <p:cNvPr id="21" name="Shape 21"/>
              <p:cNvSpPr txBox="1"/>
              <p:nvPr/>
            </p:nvSpPr>
            <p:spPr>
              <a:xfrm rot="6780000">
                <a:off x="100805" y="6161881"/>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 name="Shape 22"/>
              <p:cNvSpPr txBox="1"/>
              <p:nvPr/>
            </p:nvSpPr>
            <p:spPr>
              <a:xfrm rot="6780000">
                <a:off x="53180" y="6158706"/>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 name="Shape 23"/>
              <p:cNvSpPr txBox="1"/>
              <p:nvPr/>
            </p:nvSpPr>
            <p:spPr>
              <a:xfrm rot="6780000">
                <a:off x="11905" y="6149181"/>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 name="Shape 24"/>
              <p:cNvSpPr txBox="1"/>
              <p:nvPr/>
            </p:nvSpPr>
            <p:spPr>
              <a:xfrm rot="5939999">
                <a:off x="332580" y="6165056"/>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 name="Shape 25"/>
              <p:cNvSpPr txBox="1"/>
              <p:nvPr/>
            </p:nvSpPr>
            <p:spPr>
              <a:xfrm rot="5939999">
                <a:off x="291305" y="6171406"/>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 name="Shape 26"/>
              <p:cNvSpPr txBox="1"/>
              <p:nvPr/>
            </p:nvSpPr>
            <p:spPr>
              <a:xfrm rot="6239999">
                <a:off x="243680" y="617140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 name="Shape 27"/>
              <p:cNvSpPr txBox="1"/>
              <p:nvPr/>
            </p:nvSpPr>
            <p:spPr>
              <a:xfrm rot="6179999">
                <a:off x="196056" y="6168231"/>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 name="Shape 28"/>
              <p:cNvSpPr txBox="1"/>
              <p:nvPr/>
            </p:nvSpPr>
            <p:spPr>
              <a:xfrm rot="5339999">
                <a:off x="577055" y="613965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 name="Shape 29"/>
              <p:cNvSpPr txBox="1"/>
              <p:nvPr/>
            </p:nvSpPr>
            <p:spPr>
              <a:xfrm rot="5339999">
                <a:off x="529430" y="614600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 name="Shape 30"/>
              <p:cNvSpPr txBox="1"/>
              <p:nvPr/>
            </p:nvSpPr>
            <p:spPr>
              <a:xfrm rot="5579999">
                <a:off x="481806" y="6152355"/>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 name="Shape 31"/>
              <p:cNvSpPr txBox="1"/>
              <p:nvPr/>
            </p:nvSpPr>
            <p:spPr>
              <a:xfrm rot="5700000">
                <a:off x="431005" y="6161881"/>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 name="Shape 32"/>
              <p:cNvSpPr txBox="1"/>
              <p:nvPr/>
            </p:nvSpPr>
            <p:spPr>
              <a:xfrm rot="4680000">
                <a:off x="821531" y="6076156"/>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 name="Shape 33"/>
              <p:cNvSpPr txBox="1"/>
              <p:nvPr/>
            </p:nvSpPr>
            <p:spPr>
              <a:xfrm rot="4920000">
                <a:off x="772317" y="6085680"/>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 name="Shape 34"/>
              <p:cNvSpPr txBox="1"/>
              <p:nvPr/>
            </p:nvSpPr>
            <p:spPr>
              <a:xfrm rot="4920000">
                <a:off x="724693" y="6107905"/>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5" name="Shape 35"/>
              <p:cNvSpPr txBox="1"/>
              <p:nvPr/>
            </p:nvSpPr>
            <p:spPr>
              <a:xfrm rot="5040000">
                <a:off x="678655" y="6111080"/>
                <a:ext cx="100011"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6" name="Shape 36"/>
              <p:cNvSpPr txBox="1"/>
              <p:nvPr/>
            </p:nvSpPr>
            <p:spPr>
              <a:xfrm rot="3779999">
                <a:off x="1054893" y="5971381"/>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7" name="Shape 37"/>
              <p:cNvSpPr txBox="1"/>
              <p:nvPr/>
            </p:nvSpPr>
            <p:spPr>
              <a:xfrm rot="3779999">
                <a:off x="1007268" y="5999956"/>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8" name="Shape 38"/>
              <p:cNvSpPr txBox="1"/>
              <p:nvPr/>
            </p:nvSpPr>
            <p:spPr>
              <a:xfrm rot="4079999">
                <a:off x="962818" y="6015830"/>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9" name="Shape 39"/>
              <p:cNvSpPr txBox="1"/>
              <p:nvPr/>
            </p:nvSpPr>
            <p:spPr>
              <a:xfrm rot="4320000">
                <a:off x="913605" y="6038055"/>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0" name="Shape 40"/>
              <p:cNvSpPr txBox="1"/>
              <p:nvPr/>
            </p:nvSpPr>
            <p:spPr>
              <a:xfrm rot="3359999">
                <a:off x="1270793" y="5844380"/>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1" name="Shape 41"/>
              <p:cNvSpPr txBox="1"/>
              <p:nvPr/>
            </p:nvSpPr>
            <p:spPr>
              <a:xfrm rot="3359999">
                <a:off x="1226343" y="5869780"/>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2" name="Shape 42"/>
              <p:cNvSpPr txBox="1"/>
              <p:nvPr/>
            </p:nvSpPr>
            <p:spPr>
              <a:xfrm rot="3359999">
                <a:off x="1185068" y="5898355"/>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3" name="Shape 43"/>
              <p:cNvSpPr txBox="1"/>
              <p:nvPr/>
            </p:nvSpPr>
            <p:spPr>
              <a:xfrm rot="3779999">
                <a:off x="1139030" y="5926931"/>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4" name="Shape 44"/>
              <p:cNvSpPr txBox="1"/>
              <p:nvPr/>
            </p:nvSpPr>
            <p:spPr>
              <a:xfrm rot="2279999">
                <a:off x="1465262" y="5694362"/>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5" name="Shape 45"/>
              <p:cNvSpPr txBox="1"/>
              <p:nvPr/>
            </p:nvSpPr>
            <p:spPr>
              <a:xfrm rot="2279999">
                <a:off x="1427162" y="5724525"/>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6" name="Shape 46"/>
              <p:cNvSpPr txBox="1"/>
              <p:nvPr/>
            </p:nvSpPr>
            <p:spPr>
              <a:xfrm rot="2700000">
                <a:off x="1436687" y="5710236"/>
                <a:ext cx="19050" cy="109537"/>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7" name="Shape 47"/>
              <p:cNvSpPr txBox="1"/>
              <p:nvPr/>
            </p:nvSpPr>
            <p:spPr>
              <a:xfrm rot="2700000">
                <a:off x="1390650" y="5743575"/>
                <a:ext cx="19050" cy="100011"/>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8" name="Shape 48"/>
              <p:cNvSpPr txBox="1"/>
              <p:nvPr/>
            </p:nvSpPr>
            <p:spPr>
              <a:xfrm rot="1500000">
                <a:off x="1630361" y="551338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49" name="Shape 49"/>
              <p:cNvSpPr txBox="1"/>
              <p:nvPr/>
            </p:nvSpPr>
            <p:spPr>
              <a:xfrm rot="1500000">
                <a:off x="1601787" y="555148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0" name="Shape 50"/>
              <p:cNvSpPr txBox="1"/>
              <p:nvPr/>
            </p:nvSpPr>
            <p:spPr>
              <a:xfrm rot="1740000">
                <a:off x="1571624" y="5586411"/>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1" name="Shape 51"/>
              <p:cNvSpPr txBox="1"/>
              <p:nvPr/>
            </p:nvSpPr>
            <p:spPr>
              <a:xfrm rot="1740000">
                <a:off x="1538286" y="5626099"/>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2" name="Shape 52"/>
              <p:cNvSpPr txBox="1"/>
              <p:nvPr/>
            </p:nvSpPr>
            <p:spPr>
              <a:xfrm rot="839999">
                <a:off x="1766886" y="5326061"/>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3" name="Shape 53"/>
              <p:cNvSpPr txBox="1"/>
              <p:nvPr/>
            </p:nvSpPr>
            <p:spPr>
              <a:xfrm rot="839999">
                <a:off x="1746250" y="5362574"/>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4" name="Shape 54"/>
              <p:cNvSpPr txBox="1"/>
              <p:nvPr/>
            </p:nvSpPr>
            <p:spPr>
              <a:xfrm rot="1260000">
                <a:off x="1724025" y="5403850"/>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5" name="Shape 55"/>
              <p:cNvSpPr txBox="1"/>
              <p:nvPr/>
            </p:nvSpPr>
            <p:spPr>
              <a:xfrm rot="1260000">
                <a:off x="1689100" y="5437186"/>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6" name="Shape 56"/>
              <p:cNvSpPr txBox="1"/>
              <p:nvPr/>
            </p:nvSpPr>
            <p:spPr>
              <a:xfrm rot="419999">
                <a:off x="1860549" y="5119687"/>
                <a:ext cx="12858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7" name="Shape 57"/>
              <p:cNvSpPr txBox="1"/>
              <p:nvPr/>
            </p:nvSpPr>
            <p:spPr>
              <a:xfrm rot="540000">
                <a:off x="1844675" y="5159374"/>
                <a:ext cx="12858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8" name="Shape 58"/>
              <p:cNvSpPr txBox="1"/>
              <p:nvPr/>
            </p:nvSpPr>
            <p:spPr>
              <a:xfrm rot="719999">
                <a:off x="1831975" y="5200649"/>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59" name="Shape 59"/>
              <p:cNvSpPr txBox="1"/>
              <p:nvPr/>
            </p:nvSpPr>
            <p:spPr>
              <a:xfrm rot="719999">
                <a:off x="1811336" y="5245099"/>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0" name="Shape 60"/>
              <p:cNvSpPr txBox="1"/>
              <p:nvPr/>
            </p:nvSpPr>
            <p:spPr>
              <a:xfrm rot="-300000">
                <a:off x="1922462" y="4914900"/>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1" name="Shape 61"/>
              <p:cNvSpPr txBox="1"/>
              <p:nvPr/>
            </p:nvSpPr>
            <p:spPr>
              <a:xfrm rot="-59999">
                <a:off x="1906586" y="4956174"/>
                <a:ext cx="12858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2" name="Shape 62"/>
              <p:cNvSpPr txBox="1"/>
              <p:nvPr/>
            </p:nvSpPr>
            <p:spPr>
              <a:xfrm rot="-59999">
                <a:off x="1904999" y="4995862"/>
                <a:ext cx="12858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3" name="Shape 63"/>
              <p:cNvSpPr txBox="1"/>
              <p:nvPr/>
            </p:nvSpPr>
            <p:spPr>
              <a:xfrm rot="180000">
                <a:off x="1887537" y="5037136"/>
                <a:ext cx="12858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4" name="Shape 64"/>
              <p:cNvSpPr txBox="1"/>
              <p:nvPr/>
            </p:nvSpPr>
            <p:spPr>
              <a:xfrm rot="-720000">
                <a:off x="1935162" y="4706937"/>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5" name="Shape 65"/>
              <p:cNvSpPr txBox="1"/>
              <p:nvPr/>
            </p:nvSpPr>
            <p:spPr>
              <a:xfrm rot="-540000">
                <a:off x="1936750" y="4748211"/>
                <a:ext cx="136524"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6" name="Shape 66"/>
              <p:cNvSpPr txBox="1"/>
              <p:nvPr/>
            </p:nvSpPr>
            <p:spPr>
              <a:xfrm rot="-540000">
                <a:off x="1936750" y="4786311"/>
                <a:ext cx="136524"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7" name="Shape 67"/>
              <p:cNvSpPr txBox="1"/>
              <p:nvPr/>
            </p:nvSpPr>
            <p:spPr>
              <a:xfrm rot="-300000">
                <a:off x="1935162" y="4827587"/>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8" name="Shape 68"/>
              <p:cNvSpPr txBox="1"/>
              <p:nvPr/>
            </p:nvSpPr>
            <p:spPr>
              <a:xfrm rot="-1140000">
                <a:off x="1916112" y="4513262"/>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69" name="Shape 69"/>
              <p:cNvSpPr txBox="1"/>
              <p:nvPr/>
            </p:nvSpPr>
            <p:spPr>
              <a:xfrm rot="-1020000">
                <a:off x="1925637" y="4546599"/>
                <a:ext cx="136525"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0" name="Shape 70"/>
              <p:cNvSpPr txBox="1"/>
              <p:nvPr/>
            </p:nvSpPr>
            <p:spPr>
              <a:xfrm rot="-1020000">
                <a:off x="1930399" y="4584699"/>
                <a:ext cx="136525"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1" name="Shape 71"/>
              <p:cNvSpPr txBox="1"/>
              <p:nvPr/>
            </p:nvSpPr>
            <p:spPr>
              <a:xfrm rot="-840000">
                <a:off x="1935161" y="4627561"/>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2" name="Shape 72"/>
              <p:cNvSpPr txBox="1"/>
              <p:nvPr/>
            </p:nvSpPr>
            <p:spPr>
              <a:xfrm rot="-1560000">
                <a:off x="1849437" y="4329112"/>
                <a:ext cx="136524"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3" name="Shape 73"/>
              <p:cNvSpPr txBox="1"/>
              <p:nvPr/>
            </p:nvSpPr>
            <p:spPr>
              <a:xfrm rot="-1379999">
                <a:off x="1866900" y="4368799"/>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4" name="Shape 74"/>
              <p:cNvSpPr txBox="1"/>
              <p:nvPr/>
            </p:nvSpPr>
            <p:spPr>
              <a:xfrm rot="-1379999">
                <a:off x="1879600" y="4405311"/>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5" name="Shape 75"/>
              <p:cNvSpPr txBox="1"/>
              <p:nvPr/>
            </p:nvSpPr>
            <p:spPr>
              <a:xfrm rot="-1379999">
                <a:off x="1895475" y="4437061"/>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6" name="Shape 76"/>
              <p:cNvSpPr txBox="1"/>
              <p:nvPr/>
            </p:nvSpPr>
            <p:spPr>
              <a:xfrm rot="-1980000">
                <a:off x="1747837" y="4171950"/>
                <a:ext cx="136525"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7" name="Shape 77"/>
              <p:cNvSpPr txBox="1"/>
              <p:nvPr/>
            </p:nvSpPr>
            <p:spPr>
              <a:xfrm rot="-1859999">
                <a:off x="1768474" y="4198936"/>
                <a:ext cx="136525"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8" name="Shape 78"/>
              <p:cNvSpPr txBox="1"/>
              <p:nvPr/>
            </p:nvSpPr>
            <p:spPr>
              <a:xfrm rot="-1799999">
                <a:off x="1792286" y="4233862"/>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9" name="Shape 79"/>
              <p:cNvSpPr txBox="1"/>
              <p:nvPr/>
            </p:nvSpPr>
            <p:spPr>
              <a:xfrm rot="-1799999">
                <a:off x="1812925" y="4260850"/>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0" name="Shape 80"/>
              <p:cNvSpPr txBox="1"/>
              <p:nvPr/>
            </p:nvSpPr>
            <p:spPr>
              <a:xfrm rot="-2519999">
                <a:off x="1609724" y="4029074"/>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1" name="Shape 81"/>
              <p:cNvSpPr txBox="1"/>
              <p:nvPr/>
            </p:nvSpPr>
            <p:spPr>
              <a:xfrm rot="-2519999">
                <a:off x="1643061" y="4059237"/>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2" name="Shape 82"/>
              <p:cNvSpPr txBox="1"/>
              <p:nvPr/>
            </p:nvSpPr>
            <p:spPr>
              <a:xfrm rot="-2519999">
                <a:off x="1666875" y="4086224"/>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3" name="Shape 83"/>
              <p:cNvSpPr txBox="1"/>
              <p:nvPr/>
            </p:nvSpPr>
            <p:spPr>
              <a:xfrm rot="-2400000">
                <a:off x="1695450" y="4111624"/>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4" name="Shape 84"/>
              <p:cNvSpPr/>
              <p:nvPr/>
            </p:nvSpPr>
            <p:spPr>
              <a:xfrm>
                <a:off x="771525" y="4068762"/>
                <a:ext cx="285750" cy="239711"/>
              </a:xfrm>
              <a:custGeom>
                <a:avLst/>
                <a:gdLst/>
                <a:ahLst/>
                <a:cxnLst/>
                <a:rect l="0" t="0" r="0" b="0"/>
                <a:pathLst>
                  <a:path w="180" h="151" extrusionOk="0">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5" name="Shape 85"/>
              <p:cNvSpPr txBox="1"/>
              <p:nvPr/>
            </p:nvSpPr>
            <p:spPr>
              <a:xfrm rot="6540000">
                <a:off x="-344487" y="4981575"/>
                <a:ext cx="19462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6" name="Shape 86"/>
              <p:cNvSpPr txBox="1"/>
              <p:nvPr/>
            </p:nvSpPr>
            <p:spPr>
              <a:xfrm rot="179999">
                <a:off x="6350" y="4994274"/>
                <a:ext cx="163671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7" name="Shape 87"/>
              <p:cNvSpPr txBox="1"/>
              <p:nvPr/>
            </p:nvSpPr>
            <p:spPr>
              <a:xfrm rot="-2999999">
                <a:off x="1440656" y="3923506"/>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8" name="Shape 88"/>
              <p:cNvSpPr txBox="1"/>
              <p:nvPr/>
            </p:nvSpPr>
            <p:spPr>
              <a:xfrm rot="-2999999">
                <a:off x="1477168" y="3945731"/>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89" name="Shape 89"/>
              <p:cNvSpPr txBox="1"/>
              <p:nvPr/>
            </p:nvSpPr>
            <p:spPr>
              <a:xfrm rot="-2999999">
                <a:off x="1514474" y="3963987"/>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0" name="Shape 90"/>
              <p:cNvSpPr txBox="1"/>
              <p:nvPr/>
            </p:nvSpPr>
            <p:spPr>
              <a:xfrm rot="-2700000">
                <a:off x="1546224" y="3983037"/>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1" name="Shape 91"/>
              <p:cNvSpPr txBox="1"/>
              <p:nvPr/>
            </p:nvSpPr>
            <p:spPr>
              <a:xfrm rot="-3660000">
                <a:off x="1251742" y="3850480"/>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2" name="Shape 92"/>
              <p:cNvSpPr txBox="1"/>
              <p:nvPr/>
            </p:nvSpPr>
            <p:spPr>
              <a:xfrm rot="-3660000">
                <a:off x="1294605" y="3863180"/>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3" name="Shape 93"/>
              <p:cNvSpPr txBox="1"/>
              <p:nvPr/>
            </p:nvSpPr>
            <p:spPr>
              <a:xfrm rot="-3540000">
                <a:off x="1329531" y="3872705"/>
                <a:ext cx="12858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4" name="Shape 94"/>
              <p:cNvSpPr txBox="1"/>
              <p:nvPr/>
            </p:nvSpPr>
            <p:spPr>
              <a:xfrm rot="-3239999">
                <a:off x="1369218" y="3891755"/>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5" name="Shape 95"/>
              <p:cNvSpPr txBox="1"/>
              <p:nvPr/>
            </p:nvSpPr>
            <p:spPr>
              <a:xfrm rot="-4380000">
                <a:off x="1031081" y="3802855"/>
                <a:ext cx="11906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6" name="Shape 96"/>
              <p:cNvSpPr txBox="1"/>
              <p:nvPr/>
            </p:nvSpPr>
            <p:spPr>
              <a:xfrm rot="-4259999">
                <a:off x="1075530" y="3812380"/>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7" name="Shape 97"/>
              <p:cNvSpPr txBox="1"/>
              <p:nvPr/>
            </p:nvSpPr>
            <p:spPr>
              <a:xfrm rot="-4259999">
                <a:off x="1124742" y="3818730"/>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8" name="Shape 98"/>
              <p:cNvSpPr txBox="1"/>
              <p:nvPr/>
            </p:nvSpPr>
            <p:spPr>
              <a:xfrm rot="-4019999">
                <a:off x="1172368" y="3825080"/>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99" name="Shape 99"/>
              <p:cNvSpPr txBox="1"/>
              <p:nvPr/>
            </p:nvSpPr>
            <p:spPr>
              <a:xfrm rot="-4919999">
                <a:off x="799306" y="3799681"/>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0" name="Shape 100"/>
              <p:cNvSpPr txBox="1"/>
              <p:nvPr/>
            </p:nvSpPr>
            <p:spPr>
              <a:xfrm rot="-4680000">
                <a:off x="848518" y="3796506"/>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1" name="Shape 101"/>
              <p:cNvSpPr txBox="1"/>
              <p:nvPr/>
            </p:nvSpPr>
            <p:spPr>
              <a:xfrm rot="-4680000">
                <a:off x="894556" y="3793331"/>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2" name="Shape 102"/>
              <p:cNvSpPr txBox="1"/>
              <p:nvPr/>
            </p:nvSpPr>
            <p:spPr>
              <a:xfrm rot="-4619999">
                <a:off x="945355" y="3793331"/>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3" name="Shape 103"/>
              <p:cNvSpPr txBox="1"/>
              <p:nvPr/>
            </p:nvSpPr>
            <p:spPr>
              <a:xfrm rot="-5220000">
                <a:off x="564355" y="3831430"/>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4" name="Shape 104"/>
              <p:cNvSpPr txBox="1"/>
              <p:nvPr/>
            </p:nvSpPr>
            <p:spPr>
              <a:xfrm rot="-5400000">
                <a:off x="611981" y="3821906"/>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5" name="Shape 105"/>
              <p:cNvSpPr txBox="1"/>
              <p:nvPr/>
            </p:nvSpPr>
            <p:spPr>
              <a:xfrm rot="-5339999">
                <a:off x="665956" y="381555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6" name="Shape 106"/>
              <p:cNvSpPr txBox="1"/>
              <p:nvPr/>
            </p:nvSpPr>
            <p:spPr>
              <a:xfrm rot="-5220000">
                <a:off x="713580" y="3809205"/>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7" name="Shape 107"/>
              <p:cNvSpPr txBox="1"/>
              <p:nvPr/>
            </p:nvSpPr>
            <p:spPr>
              <a:xfrm rot="-6179999">
                <a:off x="327817" y="3901281"/>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8" name="Shape 108"/>
              <p:cNvSpPr txBox="1"/>
              <p:nvPr/>
            </p:nvSpPr>
            <p:spPr>
              <a:xfrm rot="-6240000">
                <a:off x="377031" y="3885405"/>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9" name="Shape 109"/>
              <p:cNvSpPr txBox="1"/>
              <p:nvPr/>
            </p:nvSpPr>
            <p:spPr>
              <a:xfrm rot="-6119999">
                <a:off x="423067" y="3869531"/>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0" name="Shape 110"/>
              <p:cNvSpPr txBox="1"/>
              <p:nvPr/>
            </p:nvSpPr>
            <p:spPr>
              <a:xfrm rot="-5939999">
                <a:off x="465931" y="3850480"/>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1" name="Shape 111"/>
              <p:cNvSpPr txBox="1"/>
              <p:nvPr/>
            </p:nvSpPr>
            <p:spPr>
              <a:xfrm rot="-7380000">
                <a:off x="10317" y="4044156"/>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2" name="Shape 112"/>
              <p:cNvSpPr txBox="1"/>
              <p:nvPr/>
            </p:nvSpPr>
            <p:spPr>
              <a:xfrm rot="-7199999">
                <a:off x="103981" y="3993356"/>
                <a:ext cx="100011"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3" name="Shape 113"/>
              <p:cNvSpPr txBox="1"/>
              <p:nvPr/>
            </p:nvSpPr>
            <p:spPr>
              <a:xfrm rot="-6839999">
                <a:off x="146842" y="3971130"/>
                <a:ext cx="10001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4" name="Shape 114"/>
              <p:cNvSpPr txBox="1"/>
              <p:nvPr/>
            </p:nvSpPr>
            <p:spPr>
              <a:xfrm rot="-6839999">
                <a:off x="189706" y="3955255"/>
                <a:ext cx="10001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5" name="Shape 115"/>
              <p:cNvSpPr txBox="1"/>
              <p:nvPr/>
            </p:nvSpPr>
            <p:spPr>
              <a:xfrm rot="-6479999">
                <a:off x="238918" y="3933030"/>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6" name="Shape 116"/>
              <p:cNvSpPr txBox="1"/>
              <p:nvPr/>
            </p:nvSpPr>
            <p:spPr>
              <a:xfrm rot="-1919999">
                <a:off x="0" y="5338761"/>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7" name="Shape 117"/>
              <p:cNvSpPr txBox="1"/>
              <p:nvPr/>
            </p:nvSpPr>
            <p:spPr>
              <a:xfrm rot="3239999">
                <a:off x="811212" y="5521324"/>
                <a:ext cx="3841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8" name="Shape 118"/>
              <p:cNvSpPr txBox="1"/>
              <p:nvPr/>
            </p:nvSpPr>
            <p:spPr>
              <a:xfrm rot="3239999">
                <a:off x="55561" y="4441824"/>
                <a:ext cx="3841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9" name="Shape 119"/>
              <p:cNvSpPr txBox="1"/>
              <p:nvPr/>
            </p:nvSpPr>
            <p:spPr>
              <a:xfrm rot="-1920000">
                <a:off x="1111249" y="4525962"/>
                <a:ext cx="5032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0" name="Shape 120"/>
              <p:cNvSpPr txBox="1"/>
              <p:nvPr/>
            </p:nvSpPr>
            <p:spPr>
              <a:xfrm rot="5880000">
                <a:off x="317499" y="6215061"/>
                <a:ext cx="2190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1" name="Shape 121"/>
              <p:cNvSpPr txBox="1"/>
              <p:nvPr/>
            </p:nvSpPr>
            <p:spPr>
              <a:xfrm rot="6659999">
                <a:off x="71437" y="6215061"/>
                <a:ext cx="228600"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2" name="Shape 122"/>
              <p:cNvSpPr txBox="1"/>
              <p:nvPr/>
            </p:nvSpPr>
            <p:spPr>
              <a:xfrm rot="5220000">
                <a:off x="573086" y="6180136"/>
                <a:ext cx="209549"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3" name="Shape 123"/>
              <p:cNvSpPr txBox="1"/>
              <p:nvPr/>
            </p:nvSpPr>
            <p:spPr>
              <a:xfrm rot="4500000">
                <a:off x="828675" y="6107111"/>
                <a:ext cx="209549"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4" name="Shape 124"/>
              <p:cNvSpPr txBox="1"/>
              <p:nvPr/>
            </p:nvSpPr>
            <p:spPr>
              <a:xfrm rot="3780000">
                <a:off x="1063625" y="5997575"/>
                <a:ext cx="209549"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5" name="Shape 125"/>
              <p:cNvSpPr txBox="1"/>
              <p:nvPr/>
            </p:nvSpPr>
            <p:spPr>
              <a:xfrm rot="3059999">
                <a:off x="1290636" y="5854699"/>
                <a:ext cx="209550"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6" name="Shape 126"/>
              <p:cNvSpPr txBox="1"/>
              <p:nvPr/>
            </p:nvSpPr>
            <p:spPr>
              <a:xfrm rot="2039999">
                <a:off x="1489074" y="5686425"/>
                <a:ext cx="209549"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7" name="Shape 127"/>
              <p:cNvSpPr txBox="1"/>
              <p:nvPr/>
            </p:nvSpPr>
            <p:spPr>
              <a:xfrm rot="-7199999">
                <a:off x="-28574" y="3978275"/>
                <a:ext cx="209549"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8" name="Shape 128"/>
              <p:cNvSpPr txBox="1"/>
              <p:nvPr/>
            </p:nvSpPr>
            <p:spPr>
              <a:xfrm rot="-6419999">
                <a:off x="215899" y="3862387"/>
                <a:ext cx="209550"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9" name="Shape 129"/>
              <p:cNvSpPr txBox="1"/>
              <p:nvPr/>
            </p:nvSpPr>
            <p:spPr>
              <a:xfrm rot="-4980000">
                <a:off x="709612" y="3752849"/>
                <a:ext cx="21907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0" name="Shape 130"/>
              <p:cNvSpPr txBox="1"/>
              <p:nvPr/>
            </p:nvSpPr>
            <p:spPr>
              <a:xfrm rot="-4319999">
                <a:off x="947736" y="3746500"/>
                <a:ext cx="2381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1" name="Shape 131"/>
              <p:cNvSpPr txBox="1"/>
              <p:nvPr/>
            </p:nvSpPr>
            <p:spPr>
              <a:xfrm rot="-3719999">
                <a:off x="1173956" y="3786980"/>
                <a:ext cx="246061"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2" name="Shape 132"/>
              <p:cNvSpPr txBox="1"/>
              <p:nvPr/>
            </p:nvSpPr>
            <p:spPr>
              <a:xfrm rot="-3240000">
                <a:off x="1380331" y="3856830"/>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3" name="Shape 133"/>
              <p:cNvSpPr txBox="1"/>
              <p:nvPr/>
            </p:nvSpPr>
            <p:spPr>
              <a:xfrm rot="-2639999">
                <a:off x="1562100" y="3963986"/>
                <a:ext cx="26511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4" name="Shape 134"/>
              <p:cNvSpPr txBox="1"/>
              <p:nvPr/>
            </p:nvSpPr>
            <p:spPr>
              <a:xfrm rot="-2219999">
                <a:off x="1706562" y="4103686"/>
                <a:ext cx="2746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5" name="Shape 135"/>
              <p:cNvSpPr txBox="1"/>
              <p:nvPr/>
            </p:nvSpPr>
            <p:spPr>
              <a:xfrm rot="-1740000">
                <a:off x="1820861" y="4267199"/>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6" name="Shape 136"/>
              <p:cNvSpPr txBox="1"/>
              <p:nvPr/>
            </p:nvSpPr>
            <p:spPr>
              <a:xfrm rot="-1199999">
                <a:off x="1901824" y="4452937"/>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7" name="Shape 137"/>
              <p:cNvSpPr txBox="1"/>
              <p:nvPr/>
            </p:nvSpPr>
            <p:spPr>
              <a:xfrm rot="-779999">
                <a:off x="1933574" y="4651375"/>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8" name="Shape 138"/>
              <p:cNvSpPr txBox="1"/>
              <p:nvPr/>
            </p:nvSpPr>
            <p:spPr>
              <a:xfrm rot="-299999">
                <a:off x="1925637" y="4867275"/>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9" name="Shape 139"/>
              <p:cNvSpPr txBox="1"/>
              <p:nvPr/>
            </p:nvSpPr>
            <p:spPr>
              <a:xfrm rot="659999">
                <a:off x="1787524" y="5297486"/>
                <a:ext cx="2381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0" name="Shape 140"/>
              <p:cNvSpPr txBox="1"/>
              <p:nvPr/>
            </p:nvSpPr>
            <p:spPr>
              <a:xfrm rot="1500000">
                <a:off x="1652587" y="5500687"/>
                <a:ext cx="222249"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1" name="Shape 141"/>
              <p:cNvSpPr/>
              <p:nvPr/>
            </p:nvSpPr>
            <p:spPr>
              <a:xfrm>
                <a:off x="1349375" y="4978400"/>
                <a:ext cx="323850" cy="190500"/>
              </a:xfrm>
              <a:custGeom>
                <a:avLst/>
                <a:gdLst/>
                <a:ahLst/>
                <a:cxnLst/>
                <a:rect l="0" t="0" r="0" b="0"/>
                <a:pathLst>
                  <a:path w="204" h="120" extrusionOk="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2" name="Shape 142"/>
              <p:cNvSpPr/>
              <p:nvPr/>
            </p:nvSpPr>
            <p:spPr>
              <a:xfrm>
                <a:off x="30161" y="4321175"/>
                <a:ext cx="142875" cy="123825"/>
              </a:xfrm>
              <a:custGeom>
                <a:avLst/>
                <a:gdLst/>
                <a:ahLst/>
                <a:cxnLst/>
                <a:rect l="0" t="0" r="0" b="0"/>
                <a:pathLst>
                  <a:path w="90" h="78" extrusionOk="0">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3" name="Shape 143"/>
              <p:cNvSpPr/>
              <p:nvPr/>
            </p:nvSpPr>
            <p:spPr>
              <a:xfrm>
                <a:off x="153986" y="4208462"/>
                <a:ext cx="160336" cy="141286"/>
              </a:xfrm>
              <a:custGeom>
                <a:avLst/>
                <a:gdLst/>
                <a:ahLst/>
                <a:cxnLst/>
                <a:rect l="0" t="0" r="0" b="0"/>
                <a:pathLst>
                  <a:path w="101" h="89" extrusionOk="0">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4" name="Shape 144"/>
              <p:cNvSpPr/>
              <p:nvPr/>
            </p:nvSpPr>
            <p:spPr>
              <a:xfrm>
                <a:off x="1074737" y="5559425"/>
                <a:ext cx="131762" cy="123825"/>
              </a:xfrm>
              <a:custGeom>
                <a:avLst/>
                <a:gdLst/>
                <a:ahLst/>
                <a:cxnLst/>
                <a:rect l="0" t="0" r="0" b="0"/>
                <a:pathLst>
                  <a:path w="83" h="78" extrusionOk="0">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5" name="Shape 145"/>
              <p:cNvSpPr/>
              <p:nvPr/>
            </p:nvSpPr>
            <p:spPr>
              <a:xfrm>
                <a:off x="1492250" y="4416425"/>
                <a:ext cx="142875" cy="114300"/>
              </a:xfrm>
              <a:custGeom>
                <a:avLst/>
                <a:gdLst/>
                <a:ahLst/>
                <a:cxnLst/>
                <a:rect l="0" t="0" r="0" b="0"/>
                <a:pathLst>
                  <a:path w="90" h="72" extrusionOk="0">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6" name="Shape 146"/>
              <p:cNvSpPr/>
              <p:nvPr/>
            </p:nvSpPr>
            <p:spPr>
              <a:xfrm>
                <a:off x="1425575" y="4311650"/>
                <a:ext cx="142875" cy="133350"/>
              </a:xfrm>
              <a:custGeom>
                <a:avLst/>
                <a:gdLst/>
                <a:ahLst/>
                <a:cxnLst/>
                <a:rect l="0" t="0" r="0" b="0"/>
                <a:pathLst>
                  <a:path w="90" h="84" extrusionOk="0">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7" name="Shape 147"/>
              <p:cNvSpPr/>
              <p:nvPr/>
            </p:nvSpPr>
            <p:spPr>
              <a:xfrm>
                <a:off x="11112" y="6091237"/>
                <a:ext cx="9525" cy="19050"/>
              </a:xfrm>
              <a:custGeom>
                <a:avLst/>
                <a:gdLst/>
                <a:ahLst/>
                <a:cxnLst/>
                <a:rect l="0" t="0" r="0" b="0"/>
                <a:pathLst>
                  <a:path w="6" h="12" extrusionOk="0">
                    <a:moveTo>
                      <a:pt x="6" y="0"/>
                    </a:moveTo>
                    <a:lnTo>
                      <a:pt x="6" y="0"/>
                    </a:lnTo>
                    <a:lnTo>
                      <a:pt x="0" y="0"/>
                    </a:lnTo>
                    <a:lnTo>
                      <a:pt x="0" y="0"/>
                    </a:lnTo>
                    <a:lnTo>
                      <a:pt x="0" y="12"/>
                    </a:lnTo>
                    <a:lnTo>
                      <a:pt x="6" y="0"/>
                    </a:lnTo>
                    <a:lnTo>
                      <a:pt x="6"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8" name="Shape 148"/>
              <p:cNvSpPr/>
              <p:nvPr/>
            </p:nvSpPr>
            <p:spPr>
              <a:xfrm>
                <a:off x="11112" y="4056062"/>
                <a:ext cx="47625" cy="76200"/>
              </a:xfrm>
              <a:custGeom>
                <a:avLst/>
                <a:gdLst/>
                <a:ahLst/>
                <a:cxnLst/>
                <a:rect l="0" t="0" r="0" b="0"/>
                <a:pathLst>
                  <a:path w="30" h="48" extrusionOk="0">
                    <a:moveTo>
                      <a:pt x="18" y="48"/>
                    </a:moveTo>
                    <a:lnTo>
                      <a:pt x="18" y="48"/>
                    </a:lnTo>
                    <a:lnTo>
                      <a:pt x="30" y="42"/>
                    </a:lnTo>
                    <a:lnTo>
                      <a:pt x="0" y="0"/>
                    </a:lnTo>
                    <a:lnTo>
                      <a:pt x="0" y="24"/>
                    </a:lnTo>
                    <a:lnTo>
                      <a:pt x="18" y="48"/>
                    </a:lnTo>
                    <a:lnTo>
                      <a:pt x="18" y="48"/>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9" name="Shape 149"/>
              <p:cNvSpPr/>
              <p:nvPr/>
            </p:nvSpPr>
            <p:spPr>
              <a:xfrm>
                <a:off x="11112" y="6100762"/>
                <a:ext cx="57150" cy="104775"/>
              </a:xfrm>
              <a:custGeom>
                <a:avLst/>
                <a:gdLst/>
                <a:ahLst/>
                <a:cxnLst/>
                <a:rect l="0" t="0" r="0" b="0"/>
                <a:pathLst>
                  <a:path w="36" h="66" extrusionOk="0">
                    <a:moveTo>
                      <a:pt x="36" y="0"/>
                    </a:moveTo>
                    <a:lnTo>
                      <a:pt x="24" y="0"/>
                    </a:lnTo>
                    <a:lnTo>
                      <a:pt x="24" y="0"/>
                    </a:lnTo>
                    <a:lnTo>
                      <a:pt x="0" y="36"/>
                    </a:lnTo>
                    <a:lnTo>
                      <a:pt x="0" y="66"/>
                    </a:lnTo>
                    <a:lnTo>
                      <a:pt x="36" y="0"/>
                    </a:lnTo>
                    <a:lnTo>
                      <a:pt x="36"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0" name="Shape 150"/>
              <p:cNvSpPr txBox="1"/>
              <p:nvPr/>
            </p:nvSpPr>
            <p:spPr>
              <a:xfrm rot="239999">
                <a:off x="1868486" y="5081586"/>
                <a:ext cx="255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1" name="Shape 151"/>
              <p:cNvSpPr txBox="1"/>
              <p:nvPr/>
            </p:nvSpPr>
            <p:spPr>
              <a:xfrm rot="-5640000">
                <a:off x="460375" y="3787775"/>
                <a:ext cx="2190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2" name="Shape 152"/>
              <p:cNvSpPr/>
              <p:nvPr/>
            </p:nvSpPr>
            <p:spPr>
              <a:xfrm>
                <a:off x="220662" y="5672137"/>
                <a:ext cx="228600" cy="244475"/>
              </a:xfrm>
              <a:custGeom>
                <a:avLst/>
                <a:gdLst/>
                <a:ahLst/>
                <a:cxnLst/>
                <a:rect l="0" t="0" r="0" b="0"/>
                <a:pathLst>
                  <a:path w="144" h="154" extrusionOk="0">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3" name="Shape 153"/>
              <p:cNvSpPr/>
              <p:nvPr/>
            </p:nvSpPr>
            <p:spPr>
              <a:xfrm rot="-2879999">
                <a:off x="981868" y="5636417"/>
                <a:ext cx="107950" cy="109537"/>
              </a:xfrm>
              <a:custGeom>
                <a:avLst/>
                <a:gdLst/>
                <a:ahLst/>
                <a:cxnLst/>
                <a:rect l="0" t="0" r="0" b="0"/>
                <a:pathLst>
                  <a:path w="144" h="154" extrusionOk="0">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4" name="Shape 154"/>
              <p:cNvSpPr/>
              <p:nvPr/>
            </p:nvSpPr>
            <p:spPr>
              <a:xfrm>
                <a:off x="373062" y="3973512"/>
                <a:ext cx="552450" cy="2019300"/>
              </a:xfrm>
              <a:custGeom>
                <a:avLst/>
                <a:gdLst/>
                <a:ahLst/>
                <a:cxnLst/>
                <a:rect l="0" t="0" r="0" b="0"/>
                <a:pathLst>
                  <a:path w="348" h="1272" extrusionOk="0">
                    <a:moveTo>
                      <a:pt x="0" y="0"/>
                    </a:moveTo>
                    <a:lnTo>
                      <a:pt x="287" y="582"/>
                    </a:lnTo>
                    <a:lnTo>
                      <a:pt x="348" y="1272"/>
                    </a:lnTo>
                    <a:lnTo>
                      <a:pt x="54" y="676"/>
                    </a:lnTo>
                    <a:lnTo>
                      <a:pt x="0" y="0"/>
                    </a:lnTo>
                    <a:close/>
                  </a:path>
                </a:pathLst>
              </a:custGeom>
              <a:gradFill>
                <a:gsLst>
                  <a:gs pos="0">
                    <a:schemeClr val="dk1"/>
                  </a:gs>
                  <a:gs pos="100000">
                    <a:srgbClr val="585A68"/>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5" name="Shape 155"/>
              <p:cNvSpPr/>
              <p:nvPr/>
            </p:nvSpPr>
            <p:spPr>
              <a:xfrm rot="-1740000">
                <a:off x="469899" y="4837111"/>
                <a:ext cx="350837" cy="276224"/>
              </a:xfrm>
              <a:prstGeom prst="ellipse">
                <a:avLst/>
              </a:prstGeom>
              <a:gradFill>
                <a:gsLst>
                  <a:gs pos="0">
                    <a:srgbClr val="535561"/>
                  </a:gs>
                  <a:gs pos="50000">
                    <a:schemeClr val="dk1"/>
                  </a:gs>
                  <a:gs pos="100000">
                    <a:srgbClr val="535561"/>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sp>
        <p:nvSpPr>
          <p:cNvPr id="156" name="Shape 156"/>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7" name="Shape 157"/>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8" name="Shape 1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9" name="Shape 159"/>
          <p:cNvSpPr txBox="1">
            <a:spLocks noGrp="1"/>
          </p:cNvSpPr>
          <p:nvPr>
            <p:ph type="sldNum" idx="12"/>
          </p:nvPr>
        </p:nvSpPr>
        <p:spPr>
          <a:xfrm>
            <a:off x="6553200" y="6245225"/>
            <a:ext cx="2289174" cy="476249"/>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60" name="Shape 160"/>
          <p:cNvSpPr txBox="1">
            <a:spLocks noGrp="1"/>
          </p:cNvSpPr>
          <p:nvPr>
            <p:ph type="body" idx="1"/>
          </p:nvPr>
        </p:nvSpPr>
        <p:spPr>
          <a:xfrm>
            <a:off x="301625" y="1600200"/>
            <a:ext cx="8540750" cy="4498975"/>
          </a:xfrm>
          <a:prstGeom prst="rect">
            <a:avLst/>
          </a:prstGeom>
          <a:noFill/>
          <a:ln>
            <a:noFill/>
          </a:ln>
        </p:spPr>
        <p:txBody>
          <a:bodyPr lIns="91425" tIns="91425" rIns="91425" bIns="91425" anchor="t" anchorCtr="0"/>
          <a:lstStyle>
            <a:lvl1pPr marL="342900" marR="0" indent="-180340" algn="l" rtl="0">
              <a:spcBef>
                <a:spcPts val="640"/>
              </a:spcBef>
              <a:spcAft>
                <a:spcPts val="0"/>
              </a:spcAft>
              <a:buClr>
                <a:schemeClr val="hlink"/>
              </a:buClr>
              <a:buFont typeface="Tahoma"/>
              <a:buChar char="►"/>
              <a:defRPr/>
            </a:lvl1pPr>
            <a:lvl2pPr marL="742950" marR="0" indent="-107950" algn="l" rtl="0">
              <a:spcBef>
                <a:spcPts val="560"/>
              </a:spcBef>
              <a:spcAft>
                <a:spcPts val="0"/>
              </a:spcAft>
              <a:buClr>
                <a:schemeClr val="folHlink"/>
              </a:buClr>
              <a:buFont typeface="Tahoma"/>
              <a:buChar char="▪"/>
              <a:defRPr/>
            </a:lvl2pPr>
            <a:lvl3pPr marL="1143000" marR="0" indent="-106680" algn="l" rtl="0">
              <a:spcBef>
                <a:spcPts val="480"/>
              </a:spcBef>
              <a:spcAft>
                <a:spcPts val="0"/>
              </a:spcAft>
              <a:buClr>
                <a:schemeClr val="hlink"/>
              </a:buClr>
              <a:buFont typeface="Tahoma"/>
              <a:buChar char="►"/>
              <a:defRPr/>
            </a:lvl3pPr>
            <a:lvl4pPr marL="1600200" marR="0" indent="-101600" algn="l" rtl="0">
              <a:spcBef>
                <a:spcPts val="400"/>
              </a:spcBef>
              <a:spcAft>
                <a:spcPts val="0"/>
              </a:spcAft>
              <a:buClr>
                <a:schemeClr val="folHlink"/>
              </a:buClr>
              <a:buFont typeface="Tahoma"/>
              <a:buChar char="▪"/>
              <a:defRPr/>
            </a:lvl4pPr>
            <a:lvl5pPr marL="2057400" marR="0" indent="-127000" algn="l" rtl="0">
              <a:spcBef>
                <a:spcPts val="400"/>
              </a:spcBef>
              <a:spcAft>
                <a:spcPts val="0"/>
              </a:spcAft>
              <a:buClr>
                <a:schemeClr val="hlink"/>
              </a:buClr>
              <a:buFont typeface="Tahoma"/>
              <a:buChar char="►"/>
              <a:defRPr/>
            </a:lvl5pPr>
            <a:lvl6pPr marL="2514600" marR="0" indent="-127000" algn="l" rtl="0">
              <a:spcBef>
                <a:spcPts val="400"/>
              </a:spcBef>
              <a:spcAft>
                <a:spcPts val="0"/>
              </a:spcAft>
              <a:buClr>
                <a:schemeClr val="hlink"/>
              </a:buClr>
              <a:buFont typeface="Tahoma"/>
              <a:buChar char="►"/>
              <a:defRPr/>
            </a:lvl6pPr>
            <a:lvl7pPr marL="2971800" marR="0" indent="-127000" algn="l" rtl="0">
              <a:spcBef>
                <a:spcPts val="400"/>
              </a:spcBef>
              <a:spcAft>
                <a:spcPts val="0"/>
              </a:spcAft>
              <a:buClr>
                <a:schemeClr val="hlink"/>
              </a:buClr>
              <a:buFont typeface="Tahoma"/>
              <a:buChar char="►"/>
              <a:defRPr/>
            </a:lvl7pPr>
            <a:lvl8pPr marL="3429000" marR="0" indent="-127000" algn="l" rtl="0">
              <a:spcBef>
                <a:spcPts val="400"/>
              </a:spcBef>
              <a:spcAft>
                <a:spcPts val="0"/>
              </a:spcAft>
              <a:buClr>
                <a:schemeClr val="hlink"/>
              </a:buClr>
              <a:buFont typeface="Tahoma"/>
              <a:buChar char="►"/>
              <a:defRPr/>
            </a:lvl8pPr>
            <a:lvl9pPr marL="3886200" marR="0" indent="-127000" algn="l" rtl="0">
              <a:spcBef>
                <a:spcPts val="400"/>
              </a:spcBef>
              <a:spcAft>
                <a:spcPts val="0"/>
              </a:spcAft>
              <a:buClr>
                <a:schemeClr val="hlink"/>
              </a:buClr>
              <a:buFont typeface="Tahoma"/>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525462"/>
            </a:gs>
          </a:gsLst>
          <a:lin ang="5400000" scaled="0"/>
        </a:gradFill>
        <a:effectLst/>
      </p:bgPr>
    </p:bg>
    <p:spTree>
      <p:nvGrpSpPr>
        <p:cNvPr id="1" name="Shape 204"/>
        <p:cNvGrpSpPr/>
        <p:nvPr/>
      </p:nvGrpSpPr>
      <p:grpSpPr>
        <a:xfrm>
          <a:off x="0" y="0"/>
          <a:ext cx="0" cy="0"/>
          <a:chOff x="0" y="0"/>
          <a:chExt cx="0" cy="0"/>
        </a:xfrm>
      </p:grpSpPr>
      <p:grpSp>
        <p:nvGrpSpPr>
          <p:cNvPr id="205" name="Shape 205"/>
          <p:cNvGrpSpPr/>
          <p:nvPr/>
        </p:nvGrpSpPr>
        <p:grpSpPr>
          <a:xfrm>
            <a:off x="3998" y="1422400"/>
            <a:ext cx="9143176" cy="5435600"/>
            <a:chOff x="3998" y="1422400"/>
            <a:chExt cx="9143176" cy="5435600"/>
          </a:xfrm>
        </p:grpSpPr>
        <p:grpSp>
          <p:nvGrpSpPr>
            <p:cNvPr id="206" name="Shape 206"/>
            <p:cNvGrpSpPr/>
            <p:nvPr/>
          </p:nvGrpSpPr>
          <p:grpSpPr>
            <a:xfrm>
              <a:off x="31750" y="1422400"/>
              <a:ext cx="9115425" cy="5435600"/>
              <a:chOff x="31750" y="1422400"/>
              <a:chExt cx="9115425" cy="5435600"/>
            </a:xfrm>
          </p:grpSpPr>
          <p:sp>
            <p:nvSpPr>
              <p:cNvPr id="207" name="Shape 207"/>
              <p:cNvSpPr/>
              <p:nvPr/>
            </p:nvSpPr>
            <p:spPr>
              <a:xfrm>
                <a:off x="2220911" y="1771650"/>
                <a:ext cx="4468811" cy="3349625"/>
              </a:xfrm>
              <a:custGeom>
                <a:avLst/>
                <a:gdLst/>
                <a:ahLst/>
                <a:cxnLst/>
                <a:rect l="0" t="0" r="0" b="0"/>
                <a:pathLst>
                  <a:path w="2815" h="2110" extrusionOk="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8" name="Shape 208"/>
              <p:cNvSpPr/>
              <p:nvPr/>
            </p:nvSpPr>
            <p:spPr>
              <a:xfrm>
                <a:off x="1066800" y="1771650"/>
                <a:ext cx="6296025" cy="3756025"/>
              </a:xfrm>
              <a:custGeom>
                <a:avLst/>
                <a:gdLst/>
                <a:ahLst/>
                <a:cxnLst/>
                <a:rect l="0" t="0" r="0" b="0"/>
                <a:pathLst>
                  <a:path w="3966" h="2366" extrusionOk="0">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9" name="Shape 209"/>
              <p:cNvSpPr/>
              <p:nvPr/>
            </p:nvSpPr>
            <p:spPr>
              <a:xfrm>
                <a:off x="31750" y="1697036"/>
                <a:ext cx="9099550" cy="4932361"/>
              </a:xfrm>
              <a:custGeom>
                <a:avLst/>
                <a:gdLst/>
                <a:ahLst/>
                <a:cxnLst/>
                <a:rect l="0" t="0" r="0" b="0"/>
                <a:pathLst>
                  <a:path w="5732" h="3107" extrusionOk="0">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0" name="Shape 210"/>
              <p:cNvSpPr/>
              <p:nvPr/>
            </p:nvSpPr>
            <p:spPr>
              <a:xfrm>
                <a:off x="384175" y="1817686"/>
                <a:ext cx="8750300" cy="4381500"/>
              </a:xfrm>
              <a:custGeom>
                <a:avLst/>
                <a:gdLst/>
                <a:ahLst/>
                <a:cxnLst/>
                <a:rect l="0" t="0" r="0" b="0"/>
                <a:pathLst>
                  <a:path w="5512" h="2760" extrusionOk="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1" name="Shape 211"/>
              <p:cNvSpPr/>
              <p:nvPr/>
            </p:nvSpPr>
            <p:spPr>
              <a:xfrm>
                <a:off x="7683500" y="1562100"/>
                <a:ext cx="1254125" cy="1887537"/>
              </a:xfrm>
              <a:custGeom>
                <a:avLst/>
                <a:gdLst/>
                <a:ahLst/>
                <a:cxnLst/>
                <a:rect l="0" t="0" r="0" b="0"/>
                <a:pathLst>
                  <a:path w="790" h="1189" extrusionOk="0">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2" name="Shape 212"/>
              <p:cNvSpPr/>
              <p:nvPr/>
            </p:nvSpPr>
            <p:spPr>
              <a:xfrm>
                <a:off x="8212136" y="1422400"/>
                <a:ext cx="919162" cy="1773236"/>
              </a:xfrm>
              <a:custGeom>
                <a:avLst/>
                <a:gdLst/>
                <a:ahLst/>
                <a:cxnLst/>
                <a:rect l="0" t="0" r="0" b="0"/>
                <a:pathLst>
                  <a:path w="579" h="1117" extrusionOk="0">
                    <a:moveTo>
                      <a:pt x="0" y="0"/>
                    </a:moveTo>
                    <a:lnTo>
                      <a:pt x="128" y="328"/>
                    </a:lnTo>
                    <a:lnTo>
                      <a:pt x="9" y="659"/>
                    </a:lnTo>
                    <a:lnTo>
                      <a:pt x="40" y="763"/>
                    </a:lnTo>
                    <a:lnTo>
                      <a:pt x="234" y="739"/>
                    </a:lnTo>
                    <a:lnTo>
                      <a:pt x="344" y="1055"/>
                    </a:lnTo>
                    <a:lnTo>
                      <a:pt x="579" y="1117"/>
                    </a:lnTo>
                  </a:path>
                </a:pathLst>
              </a:custGeom>
              <a:noFill/>
              <a:ln w="165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3" name="Shape 213"/>
              <p:cNvSpPr/>
              <p:nvPr/>
            </p:nvSpPr>
            <p:spPr>
              <a:xfrm>
                <a:off x="5224462" y="1536700"/>
                <a:ext cx="3922712" cy="3803650"/>
              </a:xfrm>
              <a:custGeom>
                <a:avLst/>
                <a:gdLst/>
                <a:ahLst/>
                <a:cxnLst/>
                <a:rect l="0" t="0" r="0" b="0"/>
                <a:pathLst>
                  <a:path w="2471" h="2396" extrusionOk="0">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4" name="Shape 214"/>
              <p:cNvSpPr/>
              <p:nvPr/>
            </p:nvSpPr>
            <p:spPr>
              <a:xfrm>
                <a:off x="3756025" y="1693861"/>
                <a:ext cx="2220911" cy="2141536"/>
              </a:xfrm>
              <a:custGeom>
                <a:avLst/>
                <a:gdLst/>
                <a:ahLst/>
                <a:cxnLst/>
                <a:rect l="0" t="0" r="0" b="0"/>
                <a:pathLst>
                  <a:path w="1399" h="1349" extrusionOk="0">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5" name="Shape 215"/>
              <p:cNvSpPr/>
              <p:nvPr/>
            </p:nvSpPr>
            <p:spPr>
              <a:xfrm>
                <a:off x="6786561" y="3224211"/>
                <a:ext cx="1993900" cy="1285875"/>
              </a:xfrm>
              <a:custGeom>
                <a:avLst/>
                <a:gdLst/>
                <a:ahLst/>
                <a:cxnLst/>
                <a:rect l="0" t="0" r="0" b="0"/>
                <a:pathLst>
                  <a:path w="1256" h="810" extrusionOk="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6" name="Shape 216"/>
              <p:cNvSpPr/>
              <p:nvPr/>
            </p:nvSpPr>
            <p:spPr>
              <a:xfrm>
                <a:off x="4625975" y="5518150"/>
                <a:ext cx="4521200" cy="1250950"/>
              </a:xfrm>
              <a:custGeom>
                <a:avLst/>
                <a:gdLst/>
                <a:ahLst/>
                <a:cxnLst/>
                <a:rect l="0" t="0" r="0" b="0"/>
                <a:pathLst>
                  <a:path w="2848" h="788" extrusionOk="0">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7" name="Shape 217"/>
              <p:cNvSpPr/>
              <p:nvPr/>
            </p:nvSpPr>
            <p:spPr>
              <a:xfrm>
                <a:off x="8640761" y="1463675"/>
                <a:ext cx="506412" cy="1355725"/>
              </a:xfrm>
              <a:custGeom>
                <a:avLst/>
                <a:gdLst/>
                <a:ahLst/>
                <a:cxnLst/>
                <a:rect l="0" t="0" r="0" b="0"/>
                <a:pathLst>
                  <a:path w="319" h="854" extrusionOk="0">
                    <a:moveTo>
                      <a:pt x="0" y="0"/>
                    </a:moveTo>
                    <a:lnTo>
                      <a:pt x="106" y="313"/>
                    </a:lnTo>
                    <a:lnTo>
                      <a:pt x="106" y="634"/>
                    </a:lnTo>
                    <a:lnTo>
                      <a:pt x="268" y="854"/>
                    </a:lnTo>
                    <a:lnTo>
                      <a:pt x="278" y="577"/>
                    </a:lnTo>
                    <a:lnTo>
                      <a:pt x="238" y="400"/>
                    </a:lnTo>
                    <a:lnTo>
                      <a:pt x="319" y="240"/>
                    </a:lnTo>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8" name="Shape 218"/>
              <p:cNvSpPr/>
              <p:nvPr/>
            </p:nvSpPr>
            <p:spPr>
              <a:xfrm>
                <a:off x="7864475" y="5664200"/>
                <a:ext cx="1025525" cy="622300"/>
              </a:xfrm>
              <a:custGeom>
                <a:avLst/>
                <a:gdLst/>
                <a:ahLst/>
                <a:cxnLst/>
                <a:rect l="0" t="0" r="0" b="0"/>
                <a:pathLst>
                  <a:path w="646" h="392" extrusionOk="0">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7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9" name="Shape 219"/>
              <p:cNvSpPr/>
              <p:nvPr/>
            </p:nvSpPr>
            <p:spPr>
              <a:xfrm>
                <a:off x="79375" y="3810000"/>
                <a:ext cx="4343400" cy="3048000"/>
              </a:xfrm>
              <a:custGeom>
                <a:avLst/>
                <a:gdLst/>
                <a:ahLst/>
                <a:cxnLst/>
                <a:rect l="0" t="0" r="0" b="0"/>
                <a:pathLst>
                  <a:path w="2736" h="1920" extrusionOk="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nvGrpSpPr>
            <p:cNvPr id="220" name="Shape 220"/>
            <p:cNvGrpSpPr/>
            <p:nvPr/>
          </p:nvGrpSpPr>
          <p:grpSpPr>
            <a:xfrm>
              <a:off x="3998" y="3639846"/>
              <a:ext cx="2193433" cy="2694862"/>
              <a:chOff x="3998" y="3639846"/>
              <a:chExt cx="2193433" cy="2694862"/>
            </a:xfrm>
          </p:grpSpPr>
          <p:sp>
            <p:nvSpPr>
              <p:cNvPr id="221" name="Shape 221"/>
              <p:cNvSpPr txBox="1"/>
              <p:nvPr/>
            </p:nvSpPr>
            <p:spPr>
              <a:xfrm rot="6780000">
                <a:off x="100805" y="6161881"/>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2" name="Shape 222"/>
              <p:cNvSpPr txBox="1"/>
              <p:nvPr/>
            </p:nvSpPr>
            <p:spPr>
              <a:xfrm rot="6780000">
                <a:off x="53180" y="6158706"/>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3" name="Shape 223"/>
              <p:cNvSpPr txBox="1"/>
              <p:nvPr/>
            </p:nvSpPr>
            <p:spPr>
              <a:xfrm rot="6780000">
                <a:off x="11905" y="6149181"/>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4" name="Shape 224"/>
              <p:cNvSpPr txBox="1"/>
              <p:nvPr/>
            </p:nvSpPr>
            <p:spPr>
              <a:xfrm rot="5939999">
                <a:off x="332580" y="6165056"/>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5" name="Shape 225"/>
              <p:cNvSpPr txBox="1"/>
              <p:nvPr/>
            </p:nvSpPr>
            <p:spPr>
              <a:xfrm rot="5939999">
                <a:off x="291305" y="6171406"/>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6" name="Shape 226"/>
              <p:cNvSpPr txBox="1"/>
              <p:nvPr/>
            </p:nvSpPr>
            <p:spPr>
              <a:xfrm rot="6239999">
                <a:off x="243680" y="617140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7" name="Shape 227"/>
              <p:cNvSpPr txBox="1"/>
              <p:nvPr/>
            </p:nvSpPr>
            <p:spPr>
              <a:xfrm rot="6179999">
                <a:off x="196056" y="6168231"/>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8" name="Shape 228"/>
              <p:cNvSpPr txBox="1"/>
              <p:nvPr/>
            </p:nvSpPr>
            <p:spPr>
              <a:xfrm rot="5339999">
                <a:off x="577055" y="613965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29" name="Shape 229"/>
              <p:cNvSpPr txBox="1"/>
              <p:nvPr/>
            </p:nvSpPr>
            <p:spPr>
              <a:xfrm rot="5339999">
                <a:off x="529430" y="614600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0" name="Shape 230"/>
              <p:cNvSpPr txBox="1"/>
              <p:nvPr/>
            </p:nvSpPr>
            <p:spPr>
              <a:xfrm rot="5579999">
                <a:off x="481806" y="6152355"/>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1" name="Shape 231"/>
              <p:cNvSpPr txBox="1"/>
              <p:nvPr/>
            </p:nvSpPr>
            <p:spPr>
              <a:xfrm rot="5700000">
                <a:off x="431005" y="6161881"/>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2" name="Shape 232"/>
              <p:cNvSpPr txBox="1"/>
              <p:nvPr/>
            </p:nvSpPr>
            <p:spPr>
              <a:xfrm rot="4680000">
                <a:off x="821531" y="6076156"/>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3" name="Shape 233"/>
              <p:cNvSpPr txBox="1"/>
              <p:nvPr/>
            </p:nvSpPr>
            <p:spPr>
              <a:xfrm rot="4920000">
                <a:off x="772317" y="6085680"/>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4" name="Shape 234"/>
              <p:cNvSpPr txBox="1"/>
              <p:nvPr/>
            </p:nvSpPr>
            <p:spPr>
              <a:xfrm rot="4920000">
                <a:off x="724693" y="6107905"/>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5" name="Shape 235"/>
              <p:cNvSpPr txBox="1"/>
              <p:nvPr/>
            </p:nvSpPr>
            <p:spPr>
              <a:xfrm rot="5040000">
                <a:off x="678655" y="6111080"/>
                <a:ext cx="100011"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6" name="Shape 236"/>
              <p:cNvSpPr txBox="1"/>
              <p:nvPr/>
            </p:nvSpPr>
            <p:spPr>
              <a:xfrm rot="3779999">
                <a:off x="1054893" y="5971381"/>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7" name="Shape 237"/>
              <p:cNvSpPr txBox="1"/>
              <p:nvPr/>
            </p:nvSpPr>
            <p:spPr>
              <a:xfrm rot="3779999">
                <a:off x="1007268" y="5999956"/>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8" name="Shape 238"/>
              <p:cNvSpPr txBox="1"/>
              <p:nvPr/>
            </p:nvSpPr>
            <p:spPr>
              <a:xfrm rot="4079999">
                <a:off x="962818" y="6015830"/>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39" name="Shape 239"/>
              <p:cNvSpPr txBox="1"/>
              <p:nvPr/>
            </p:nvSpPr>
            <p:spPr>
              <a:xfrm rot="4320000">
                <a:off x="913605" y="6038055"/>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0" name="Shape 240"/>
              <p:cNvSpPr txBox="1"/>
              <p:nvPr/>
            </p:nvSpPr>
            <p:spPr>
              <a:xfrm rot="3359999">
                <a:off x="1270793" y="5844380"/>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1" name="Shape 241"/>
              <p:cNvSpPr txBox="1"/>
              <p:nvPr/>
            </p:nvSpPr>
            <p:spPr>
              <a:xfrm rot="3359999">
                <a:off x="1226343" y="5869780"/>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2" name="Shape 242"/>
              <p:cNvSpPr txBox="1"/>
              <p:nvPr/>
            </p:nvSpPr>
            <p:spPr>
              <a:xfrm rot="3359999">
                <a:off x="1185068" y="5898355"/>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3" name="Shape 243"/>
              <p:cNvSpPr txBox="1"/>
              <p:nvPr/>
            </p:nvSpPr>
            <p:spPr>
              <a:xfrm rot="3779999">
                <a:off x="1139030" y="5926931"/>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4" name="Shape 244"/>
              <p:cNvSpPr txBox="1"/>
              <p:nvPr/>
            </p:nvSpPr>
            <p:spPr>
              <a:xfrm rot="2279999">
                <a:off x="1465262" y="5694362"/>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5" name="Shape 245"/>
              <p:cNvSpPr txBox="1"/>
              <p:nvPr/>
            </p:nvSpPr>
            <p:spPr>
              <a:xfrm rot="2279999">
                <a:off x="1427162" y="5724525"/>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6" name="Shape 246"/>
              <p:cNvSpPr txBox="1"/>
              <p:nvPr/>
            </p:nvSpPr>
            <p:spPr>
              <a:xfrm rot="2700000">
                <a:off x="1436687" y="5710236"/>
                <a:ext cx="19050" cy="109537"/>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7" name="Shape 247"/>
              <p:cNvSpPr txBox="1"/>
              <p:nvPr/>
            </p:nvSpPr>
            <p:spPr>
              <a:xfrm rot="2700000">
                <a:off x="1390650" y="5743575"/>
                <a:ext cx="19050" cy="100011"/>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8" name="Shape 248"/>
              <p:cNvSpPr txBox="1"/>
              <p:nvPr/>
            </p:nvSpPr>
            <p:spPr>
              <a:xfrm rot="1500000">
                <a:off x="1630361" y="551338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49" name="Shape 249"/>
              <p:cNvSpPr txBox="1"/>
              <p:nvPr/>
            </p:nvSpPr>
            <p:spPr>
              <a:xfrm rot="1500000">
                <a:off x="1601787" y="555148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0" name="Shape 250"/>
              <p:cNvSpPr txBox="1"/>
              <p:nvPr/>
            </p:nvSpPr>
            <p:spPr>
              <a:xfrm rot="1740000">
                <a:off x="1571624" y="5586411"/>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1" name="Shape 251"/>
              <p:cNvSpPr txBox="1"/>
              <p:nvPr/>
            </p:nvSpPr>
            <p:spPr>
              <a:xfrm rot="1740000">
                <a:off x="1538286" y="5626099"/>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2" name="Shape 252"/>
              <p:cNvSpPr txBox="1"/>
              <p:nvPr/>
            </p:nvSpPr>
            <p:spPr>
              <a:xfrm rot="839999">
                <a:off x="1766886" y="5326061"/>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3" name="Shape 253"/>
              <p:cNvSpPr txBox="1"/>
              <p:nvPr/>
            </p:nvSpPr>
            <p:spPr>
              <a:xfrm rot="839999">
                <a:off x="1746250" y="5362574"/>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4" name="Shape 254"/>
              <p:cNvSpPr txBox="1"/>
              <p:nvPr/>
            </p:nvSpPr>
            <p:spPr>
              <a:xfrm rot="1260000">
                <a:off x="1724025" y="5403850"/>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5" name="Shape 255"/>
              <p:cNvSpPr txBox="1"/>
              <p:nvPr/>
            </p:nvSpPr>
            <p:spPr>
              <a:xfrm rot="1260000">
                <a:off x="1689100" y="5437186"/>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6" name="Shape 256"/>
              <p:cNvSpPr txBox="1"/>
              <p:nvPr/>
            </p:nvSpPr>
            <p:spPr>
              <a:xfrm rot="419999">
                <a:off x="1860549" y="5119687"/>
                <a:ext cx="12858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7" name="Shape 257"/>
              <p:cNvSpPr txBox="1"/>
              <p:nvPr/>
            </p:nvSpPr>
            <p:spPr>
              <a:xfrm rot="540000">
                <a:off x="1844675" y="5159374"/>
                <a:ext cx="12858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8" name="Shape 258"/>
              <p:cNvSpPr txBox="1"/>
              <p:nvPr/>
            </p:nvSpPr>
            <p:spPr>
              <a:xfrm rot="719999">
                <a:off x="1831975" y="5200649"/>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9" name="Shape 259"/>
              <p:cNvSpPr txBox="1"/>
              <p:nvPr/>
            </p:nvSpPr>
            <p:spPr>
              <a:xfrm rot="719999">
                <a:off x="1811336" y="5245099"/>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0" name="Shape 260"/>
              <p:cNvSpPr txBox="1"/>
              <p:nvPr/>
            </p:nvSpPr>
            <p:spPr>
              <a:xfrm rot="-300000">
                <a:off x="1922462" y="4914900"/>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1" name="Shape 261"/>
              <p:cNvSpPr txBox="1"/>
              <p:nvPr/>
            </p:nvSpPr>
            <p:spPr>
              <a:xfrm rot="-59999">
                <a:off x="1906586" y="4956174"/>
                <a:ext cx="12858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2" name="Shape 262"/>
              <p:cNvSpPr txBox="1"/>
              <p:nvPr/>
            </p:nvSpPr>
            <p:spPr>
              <a:xfrm rot="-59999">
                <a:off x="1904999" y="4995862"/>
                <a:ext cx="12858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3" name="Shape 263"/>
              <p:cNvSpPr txBox="1"/>
              <p:nvPr/>
            </p:nvSpPr>
            <p:spPr>
              <a:xfrm rot="180000">
                <a:off x="1887537" y="5037136"/>
                <a:ext cx="12858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4" name="Shape 264"/>
              <p:cNvSpPr txBox="1"/>
              <p:nvPr/>
            </p:nvSpPr>
            <p:spPr>
              <a:xfrm rot="-720000">
                <a:off x="1935162" y="4706937"/>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5" name="Shape 265"/>
              <p:cNvSpPr txBox="1"/>
              <p:nvPr/>
            </p:nvSpPr>
            <p:spPr>
              <a:xfrm rot="-540000">
                <a:off x="1936750" y="4748211"/>
                <a:ext cx="136524"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6" name="Shape 266"/>
              <p:cNvSpPr txBox="1"/>
              <p:nvPr/>
            </p:nvSpPr>
            <p:spPr>
              <a:xfrm rot="-540000">
                <a:off x="1936750" y="4786311"/>
                <a:ext cx="136524"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7" name="Shape 267"/>
              <p:cNvSpPr txBox="1"/>
              <p:nvPr/>
            </p:nvSpPr>
            <p:spPr>
              <a:xfrm rot="-300000">
                <a:off x="1935162" y="4827587"/>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8" name="Shape 268"/>
              <p:cNvSpPr txBox="1"/>
              <p:nvPr/>
            </p:nvSpPr>
            <p:spPr>
              <a:xfrm rot="-1140000">
                <a:off x="1916112" y="4513262"/>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9" name="Shape 269"/>
              <p:cNvSpPr txBox="1"/>
              <p:nvPr/>
            </p:nvSpPr>
            <p:spPr>
              <a:xfrm rot="-1020000">
                <a:off x="1925637" y="4546599"/>
                <a:ext cx="136525"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0" name="Shape 270"/>
              <p:cNvSpPr txBox="1"/>
              <p:nvPr/>
            </p:nvSpPr>
            <p:spPr>
              <a:xfrm rot="-1020000">
                <a:off x="1930399" y="4584699"/>
                <a:ext cx="136525"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1" name="Shape 271"/>
              <p:cNvSpPr txBox="1"/>
              <p:nvPr/>
            </p:nvSpPr>
            <p:spPr>
              <a:xfrm rot="-840000">
                <a:off x="1935161" y="4627561"/>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2" name="Shape 272"/>
              <p:cNvSpPr txBox="1"/>
              <p:nvPr/>
            </p:nvSpPr>
            <p:spPr>
              <a:xfrm rot="-1560000">
                <a:off x="1849437" y="4329112"/>
                <a:ext cx="136524"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3" name="Shape 273"/>
              <p:cNvSpPr txBox="1"/>
              <p:nvPr/>
            </p:nvSpPr>
            <p:spPr>
              <a:xfrm rot="-1379999">
                <a:off x="1866900" y="4368799"/>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4" name="Shape 274"/>
              <p:cNvSpPr txBox="1"/>
              <p:nvPr/>
            </p:nvSpPr>
            <p:spPr>
              <a:xfrm rot="-1379999">
                <a:off x="1879600" y="4405311"/>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5" name="Shape 275"/>
              <p:cNvSpPr txBox="1"/>
              <p:nvPr/>
            </p:nvSpPr>
            <p:spPr>
              <a:xfrm rot="-1379999">
                <a:off x="1895475" y="4437061"/>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6" name="Shape 276"/>
              <p:cNvSpPr txBox="1"/>
              <p:nvPr/>
            </p:nvSpPr>
            <p:spPr>
              <a:xfrm rot="-1980000">
                <a:off x="1747837" y="4171950"/>
                <a:ext cx="136525"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7" name="Shape 277"/>
              <p:cNvSpPr txBox="1"/>
              <p:nvPr/>
            </p:nvSpPr>
            <p:spPr>
              <a:xfrm rot="-1859999">
                <a:off x="1768474" y="4198936"/>
                <a:ext cx="136525"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8" name="Shape 278"/>
              <p:cNvSpPr txBox="1"/>
              <p:nvPr/>
            </p:nvSpPr>
            <p:spPr>
              <a:xfrm rot="-1799999">
                <a:off x="1792286" y="4233862"/>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9" name="Shape 279"/>
              <p:cNvSpPr txBox="1"/>
              <p:nvPr/>
            </p:nvSpPr>
            <p:spPr>
              <a:xfrm rot="-1799999">
                <a:off x="1812925" y="4260850"/>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0" name="Shape 280"/>
              <p:cNvSpPr txBox="1"/>
              <p:nvPr/>
            </p:nvSpPr>
            <p:spPr>
              <a:xfrm rot="-2519999">
                <a:off x="1609724" y="4029074"/>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1" name="Shape 281"/>
              <p:cNvSpPr txBox="1"/>
              <p:nvPr/>
            </p:nvSpPr>
            <p:spPr>
              <a:xfrm rot="-2519999">
                <a:off x="1643061" y="4059237"/>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2" name="Shape 282"/>
              <p:cNvSpPr txBox="1"/>
              <p:nvPr/>
            </p:nvSpPr>
            <p:spPr>
              <a:xfrm rot="-2519999">
                <a:off x="1666875" y="4086224"/>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3" name="Shape 283"/>
              <p:cNvSpPr txBox="1"/>
              <p:nvPr/>
            </p:nvSpPr>
            <p:spPr>
              <a:xfrm rot="-2400000">
                <a:off x="1695450" y="4111624"/>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4" name="Shape 284"/>
              <p:cNvSpPr/>
              <p:nvPr/>
            </p:nvSpPr>
            <p:spPr>
              <a:xfrm>
                <a:off x="771525" y="4068762"/>
                <a:ext cx="285750" cy="239711"/>
              </a:xfrm>
              <a:custGeom>
                <a:avLst/>
                <a:gdLst/>
                <a:ahLst/>
                <a:cxnLst/>
                <a:rect l="0" t="0" r="0" b="0"/>
                <a:pathLst>
                  <a:path w="180" h="151" extrusionOk="0">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5" name="Shape 285"/>
              <p:cNvSpPr txBox="1"/>
              <p:nvPr/>
            </p:nvSpPr>
            <p:spPr>
              <a:xfrm rot="6540000">
                <a:off x="-344487" y="4981575"/>
                <a:ext cx="19462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6" name="Shape 286"/>
              <p:cNvSpPr txBox="1"/>
              <p:nvPr/>
            </p:nvSpPr>
            <p:spPr>
              <a:xfrm rot="179999">
                <a:off x="6350" y="4994274"/>
                <a:ext cx="163671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7" name="Shape 287"/>
              <p:cNvSpPr txBox="1"/>
              <p:nvPr/>
            </p:nvSpPr>
            <p:spPr>
              <a:xfrm rot="-2999999">
                <a:off x="1440656" y="3923506"/>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8" name="Shape 288"/>
              <p:cNvSpPr txBox="1"/>
              <p:nvPr/>
            </p:nvSpPr>
            <p:spPr>
              <a:xfrm rot="-2999999">
                <a:off x="1477168" y="3945731"/>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9" name="Shape 289"/>
              <p:cNvSpPr txBox="1"/>
              <p:nvPr/>
            </p:nvSpPr>
            <p:spPr>
              <a:xfrm rot="-2999999">
                <a:off x="1514474" y="3963987"/>
                <a:ext cx="1365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0" name="Shape 290"/>
              <p:cNvSpPr txBox="1"/>
              <p:nvPr/>
            </p:nvSpPr>
            <p:spPr>
              <a:xfrm rot="-2700000">
                <a:off x="1546224" y="3983037"/>
                <a:ext cx="1365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1" name="Shape 291"/>
              <p:cNvSpPr txBox="1"/>
              <p:nvPr/>
            </p:nvSpPr>
            <p:spPr>
              <a:xfrm rot="-3660000">
                <a:off x="1251742" y="3850480"/>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2" name="Shape 292"/>
              <p:cNvSpPr txBox="1"/>
              <p:nvPr/>
            </p:nvSpPr>
            <p:spPr>
              <a:xfrm rot="-3660000">
                <a:off x="1294605" y="3863180"/>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3" name="Shape 293"/>
              <p:cNvSpPr txBox="1"/>
              <p:nvPr/>
            </p:nvSpPr>
            <p:spPr>
              <a:xfrm rot="-3540000">
                <a:off x="1329531" y="3872705"/>
                <a:ext cx="12858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4" name="Shape 294"/>
              <p:cNvSpPr txBox="1"/>
              <p:nvPr/>
            </p:nvSpPr>
            <p:spPr>
              <a:xfrm rot="-3239999">
                <a:off x="1369218" y="3891755"/>
                <a:ext cx="128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5" name="Shape 295"/>
              <p:cNvSpPr txBox="1"/>
              <p:nvPr/>
            </p:nvSpPr>
            <p:spPr>
              <a:xfrm rot="-4380000">
                <a:off x="1031081" y="3802855"/>
                <a:ext cx="11906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6" name="Shape 296"/>
              <p:cNvSpPr txBox="1"/>
              <p:nvPr/>
            </p:nvSpPr>
            <p:spPr>
              <a:xfrm rot="-4259999">
                <a:off x="1075530" y="3812380"/>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7" name="Shape 297"/>
              <p:cNvSpPr txBox="1"/>
              <p:nvPr/>
            </p:nvSpPr>
            <p:spPr>
              <a:xfrm rot="-4259999">
                <a:off x="1124742" y="3818730"/>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8" name="Shape 298"/>
              <p:cNvSpPr txBox="1"/>
              <p:nvPr/>
            </p:nvSpPr>
            <p:spPr>
              <a:xfrm rot="-4019999">
                <a:off x="1172368" y="3825080"/>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99" name="Shape 299"/>
              <p:cNvSpPr txBox="1"/>
              <p:nvPr/>
            </p:nvSpPr>
            <p:spPr>
              <a:xfrm rot="-4919999">
                <a:off x="799306" y="3799681"/>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0" name="Shape 300"/>
              <p:cNvSpPr txBox="1"/>
              <p:nvPr/>
            </p:nvSpPr>
            <p:spPr>
              <a:xfrm rot="-4680000">
                <a:off x="848518" y="3796506"/>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1" name="Shape 301"/>
              <p:cNvSpPr txBox="1"/>
              <p:nvPr/>
            </p:nvSpPr>
            <p:spPr>
              <a:xfrm rot="-4680000">
                <a:off x="894556" y="3793331"/>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2" name="Shape 302"/>
              <p:cNvSpPr txBox="1"/>
              <p:nvPr/>
            </p:nvSpPr>
            <p:spPr>
              <a:xfrm rot="-4619999">
                <a:off x="945355" y="3793331"/>
                <a:ext cx="11906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3" name="Shape 303"/>
              <p:cNvSpPr txBox="1"/>
              <p:nvPr/>
            </p:nvSpPr>
            <p:spPr>
              <a:xfrm rot="-5220000">
                <a:off x="564355" y="3831430"/>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4" name="Shape 304"/>
              <p:cNvSpPr txBox="1"/>
              <p:nvPr/>
            </p:nvSpPr>
            <p:spPr>
              <a:xfrm rot="-5400000">
                <a:off x="611981" y="3821906"/>
                <a:ext cx="109537"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5" name="Shape 305"/>
              <p:cNvSpPr txBox="1"/>
              <p:nvPr/>
            </p:nvSpPr>
            <p:spPr>
              <a:xfrm rot="-5339999">
                <a:off x="665956" y="3815556"/>
                <a:ext cx="10953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6" name="Shape 306"/>
              <p:cNvSpPr txBox="1"/>
              <p:nvPr/>
            </p:nvSpPr>
            <p:spPr>
              <a:xfrm rot="-5220000">
                <a:off x="713580" y="3809205"/>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7" name="Shape 307"/>
              <p:cNvSpPr txBox="1"/>
              <p:nvPr/>
            </p:nvSpPr>
            <p:spPr>
              <a:xfrm rot="-6179999">
                <a:off x="327817" y="3901281"/>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8" name="Shape 308"/>
              <p:cNvSpPr txBox="1"/>
              <p:nvPr/>
            </p:nvSpPr>
            <p:spPr>
              <a:xfrm rot="-6240000">
                <a:off x="377031" y="3885405"/>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09" name="Shape 309"/>
              <p:cNvSpPr txBox="1"/>
              <p:nvPr/>
            </p:nvSpPr>
            <p:spPr>
              <a:xfrm rot="-6119999">
                <a:off x="423067" y="3869531"/>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0" name="Shape 310"/>
              <p:cNvSpPr txBox="1"/>
              <p:nvPr/>
            </p:nvSpPr>
            <p:spPr>
              <a:xfrm rot="-5939999">
                <a:off x="465931" y="3850480"/>
                <a:ext cx="1095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1" name="Shape 311"/>
              <p:cNvSpPr txBox="1"/>
              <p:nvPr/>
            </p:nvSpPr>
            <p:spPr>
              <a:xfrm rot="-7380000">
                <a:off x="10317" y="4044156"/>
                <a:ext cx="100011"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2" name="Shape 312"/>
              <p:cNvSpPr txBox="1"/>
              <p:nvPr/>
            </p:nvSpPr>
            <p:spPr>
              <a:xfrm rot="-7199999">
                <a:off x="103981" y="3993356"/>
                <a:ext cx="100011"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3" name="Shape 313"/>
              <p:cNvSpPr txBox="1"/>
              <p:nvPr/>
            </p:nvSpPr>
            <p:spPr>
              <a:xfrm rot="-6839999">
                <a:off x="146842" y="3971130"/>
                <a:ext cx="10001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4" name="Shape 314"/>
              <p:cNvSpPr txBox="1"/>
              <p:nvPr/>
            </p:nvSpPr>
            <p:spPr>
              <a:xfrm rot="-6839999">
                <a:off x="189706" y="3955255"/>
                <a:ext cx="10001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5" name="Shape 315"/>
              <p:cNvSpPr txBox="1"/>
              <p:nvPr/>
            </p:nvSpPr>
            <p:spPr>
              <a:xfrm rot="-6479999">
                <a:off x="238918" y="3933030"/>
                <a:ext cx="1000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6" name="Shape 316"/>
              <p:cNvSpPr txBox="1"/>
              <p:nvPr/>
            </p:nvSpPr>
            <p:spPr>
              <a:xfrm rot="-1919999">
                <a:off x="0" y="5338761"/>
                <a:ext cx="11906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7" name="Shape 317"/>
              <p:cNvSpPr txBox="1"/>
              <p:nvPr/>
            </p:nvSpPr>
            <p:spPr>
              <a:xfrm rot="3239999">
                <a:off x="811212" y="5521324"/>
                <a:ext cx="3841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8" name="Shape 318"/>
              <p:cNvSpPr txBox="1"/>
              <p:nvPr/>
            </p:nvSpPr>
            <p:spPr>
              <a:xfrm rot="3239999">
                <a:off x="55561" y="4441824"/>
                <a:ext cx="3841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9" name="Shape 319"/>
              <p:cNvSpPr txBox="1"/>
              <p:nvPr/>
            </p:nvSpPr>
            <p:spPr>
              <a:xfrm rot="-1920000">
                <a:off x="1111249" y="4525962"/>
                <a:ext cx="5032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0" name="Shape 320"/>
              <p:cNvSpPr txBox="1"/>
              <p:nvPr/>
            </p:nvSpPr>
            <p:spPr>
              <a:xfrm rot="5880000">
                <a:off x="317499" y="6215061"/>
                <a:ext cx="2190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1" name="Shape 321"/>
              <p:cNvSpPr txBox="1"/>
              <p:nvPr/>
            </p:nvSpPr>
            <p:spPr>
              <a:xfrm rot="6659999">
                <a:off x="71437" y="6215061"/>
                <a:ext cx="228600"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2" name="Shape 322"/>
              <p:cNvSpPr txBox="1"/>
              <p:nvPr/>
            </p:nvSpPr>
            <p:spPr>
              <a:xfrm rot="5220000">
                <a:off x="573086" y="6180136"/>
                <a:ext cx="209549"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3" name="Shape 323"/>
              <p:cNvSpPr txBox="1"/>
              <p:nvPr/>
            </p:nvSpPr>
            <p:spPr>
              <a:xfrm rot="4500000">
                <a:off x="828675" y="6107111"/>
                <a:ext cx="209549"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4" name="Shape 324"/>
              <p:cNvSpPr txBox="1"/>
              <p:nvPr/>
            </p:nvSpPr>
            <p:spPr>
              <a:xfrm rot="3780000">
                <a:off x="1063625" y="5997575"/>
                <a:ext cx="209549"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5" name="Shape 325"/>
              <p:cNvSpPr txBox="1"/>
              <p:nvPr/>
            </p:nvSpPr>
            <p:spPr>
              <a:xfrm rot="3059999">
                <a:off x="1290636" y="5854699"/>
                <a:ext cx="209550"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6" name="Shape 326"/>
              <p:cNvSpPr txBox="1"/>
              <p:nvPr/>
            </p:nvSpPr>
            <p:spPr>
              <a:xfrm rot="2039999">
                <a:off x="1489074" y="5686425"/>
                <a:ext cx="209549"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7" name="Shape 327"/>
              <p:cNvSpPr txBox="1"/>
              <p:nvPr/>
            </p:nvSpPr>
            <p:spPr>
              <a:xfrm rot="-7199999">
                <a:off x="-28574" y="3978275"/>
                <a:ext cx="209549"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8" name="Shape 328"/>
              <p:cNvSpPr txBox="1"/>
              <p:nvPr/>
            </p:nvSpPr>
            <p:spPr>
              <a:xfrm rot="-6419999">
                <a:off x="215899" y="3862387"/>
                <a:ext cx="209550"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29" name="Shape 329"/>
              <p:cNvSpPr txBox="1"/>
              <p:nvPr/>
            </p:nvSpPr>
            <p:spPr>
              <a:xfrm rot="-4980000">
                <a:off x="709612" y="3752849"/>
                <a:ext cx="21907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0" name="Shape 330"/>
              <p:cNvSpPr txBox="1"/>
              <p:nvPr/>
            </p:nvSpPr>
            <p:spPr>
              <a:xfrm rot="-4319999">
                <a:off x="947736" y="3746500"/>
                <a:ext cx="23812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1" name="Shape 331"/>
              <p:cNvSpPr txBox="1"/>
              <p:nvPr/>
            </p:nvSpPr>
            <p:spPr>
              <a:xfrm rot="-3719999">
                <a:off x="1173956" y="3786980"/>
                <a:ext cx="246061"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2" name="Shape 332"/>
              <p:cNvSpPr txBox="1"/>
              <p:nvPr/>
            </p:nvSpPr>
            <p:spPr>
              <a:xfrm rot="-3240000">
                <a:off x="1380331" y="3856830"/>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3" name="Shape 333"/>
              <p:cNvSpPr txBox="1"/>
              <p:nvPr/>
            </p:nvSpPr>
            <p:spPr>
              <a:xfrm rot="-2639999">
                <a:off x="1562100" y="3963986"/>
                <a:ext cx="265112"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4" name="Shape 334"/>
              <p:cNvSpPr txBox="1"/>
              <p:nvPr/>
            </p:nvSpPr>
            <p:spPr>
              <a:xfrm rot="-2219999">
                <a:off x="1706562" y="4103686"/>
                <a:ext cx="274637"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5" name="Shape 335"/>
              <p:cNvSpPr txBox="1"/>
              <p:nvPr/>
            </p:nvSpPr>
            <p:spPr>
              <a:xfrm rot="-1740000">
                <a:off x="1820861" y="4267199"/>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6" name="Shape 336"/>
              <p:cNvSpPr txBox="1"/>
              <p:nvPr/>
            </p:nvSpPr>
            <p:spPr>
              <a:xfrm rot="-1199999">
                <a:off x="1901824" y="4452937"/>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7" name="Shape 337"/>
              <p:cNvSpPr txBox="1"/>
              <p:nvPr/>
            </p:nvSpPr>
            <p:spPr>
              <a:xfrm rot="-779999">
                <a:off x="1933574" y="4651375"/>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8" name="Shape 338"/>
              <p:cNvSpPr txBox="1"/>
              <p:nvPr/>
            </p:nvSpPr>
            <p:spPr>
              <a:xfrm rot="-299999">
                <a:off x="1925637" y="4867275"/>
                <a:ext cx="265112"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39" name="Shape 339"/>
              <p:cNvSpPr txBox="1"/>
              <p:nvPr/>
            </p:nvSpPr>
            <p:spPr>
              <a:xfrm rot="659999">
                <a:off x="1787524" y="5297486"/>
                <a:ext cx="238125" cy="1905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0" name="Shape 340"/>
              <p:cNvSpPr txBox="1"/>
              <p:nvPr/>
            </p:nvSpPr>
            <p:spPr>
              <a:xfrm rot="1500000">
                <a:off x="1652587" y="5500687"/>
                <a:ext cx="222249"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1" name="Shape 341"/>
              <p:cNvSpPr/>
              <p:nvPr/>
            </p:nvSpPr>
            <p:spPr>
              <a:xfrm>
                <a:off x="1349375" y="4978400"/>
                <a:ext cx="323850" cy="190500"/>
              </a:xfrm>
              <a:custGeom>
                <a:avLst/>
                <a:gdLst/>
                <a:ahLst/>
                <a:cxnLst/>
                <a:rect l="0" t="0" r="0" b="0"/>
                <a:pathLst>
                  <a:path w="204" h="120" extrusionOk="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2" name="Shape 342"/>
              <p:cNvSpPr/>
              <p:nvPr/>
            </p:nvSpPr>
            <p:spPr>
              <a:xfrm>
                <a:off x="30161" y="4321175"/>
                <a:ext cx="142875" cy="123825"/>
              </a:xfrm>
              <a:custGeom>
                <a:avLst/>
                <a:gdLst/>
                <a:ahLst/>
                <a:cxnLst/>
                <a:rect l="0" t="0" r="0" b="0"/>
                <a:pathLst>
                  <a:path w="90" h="78" extrusionOk="0">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3" name="Shape 343"/>
              <p:cNvSpPr/>
              <p:nvPr/>
            </p:nvSpPr>
            <p:spPr>
              <a:xfrm>
                <a:off x="153986" y="4208462"/>
                <a:ext cx="160336" cy="141286"/>
              </a:xfrm>
              <a:custGeom>
                <a:avLst/>
                <a:gdLst/>
                <a:ahLst/>
                <a:cxnLst/>
                <a:rect l="0" t="0" r="0" b="0"/>
                <a:pathLst>
                  <a:path w="101" h="89" extrusionOk="0">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4" name="Shape 344"/>
              <p:cNvSpPr/>
              <p:nvPr/>
            </p:nvSpPr>
            <p:spPr>
              <a:xfrm>
                <a:off x="1074737" y="5559425"/>
                <a:ext cx="131762" cy="123825"/>
              </a:xfrm>
              <a:custGeom>
                <a:avLst/>
                <a:gdLst/>
                <a:ahLst/>
                <a:cxnLst/>
                <a:rect l="0" t="0" r="0" b="0"/>
                <a:pathLst>
                  <a:path w="83" h="78" extrusionOk="0">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5" name="Shape 345"/>
              <p:cNvSpPr/>
              <p:nvPr/>
            </p:nvSpPr>
            <p:spPr>
              <a:xfrm>
                <a:off x="1492250" y="4416425"/>
                <a:ext cx="142875" cy="114300"/>
              </a:xfrm>
              <a:custGeom>
                <a:avLst/>
                <a:gdLst/>
                <a:ahLst/>
                <a:cxnLst/>
                <a:rect l="0" t="0" r="0" b="0"/>
                <a:pathLst>
                  <a:path w="90" h="72" extrusionOk="0">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6" name="Shape 346"/>
              <p:cNvSpPr/>
              <p:nvPr/>
            </p:nvSpPr>
            <p:spPr>
              <a:xfrm>
                <a:off x="1425575" y="4311650"/>
                <a:ext cx="142875" cy="133350"/>
              </a:xfrm>
              <a:custGeom>
                <a:avLst/>
                <a:gdLst/>
                <a:ahLst/>
                <a:cxnLst/>
                <a:rect l="0" t="0" r="0" b="0"/>
                <a:pathLst>
                  <a:path w="90" h="84" extrusionOk="0">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7" name="Shape 347"/>
              <p:cNvSpPr/>
              <p:nvPr/>
            </p:nvSpPr>
            <p:spPr>
              <a:xfrm>
                <a:off x="11112" y="6091237"/>
                <a:ext cx="9525" cy="19050"/>
              </a:xfrm>
              <a:custGeom>
                <a:avLst/>
                <a:gdLst/>
                <a:ahLst/>
                <a:cxnLst/>
                <a:rect l="0" t="0" r="0" b="0"/>
                <a:pathLst>
                  <a:path w="6" h="12" extrusionOk="0">
                    <a:moveTo>
                      <a:pt x="6" y="0"/>
                    </a:moveTo>
                    <a:lnTo>
                      <a:pt x="6" y="0"/>
                    </a:lnTo>
                    <a:lnTo>
                      <a:pt x="0" y="0"/>
                    </a:lnTo>
                    <a:lnTo>
                      <a:pt x="0" y="0"/>
                    </a:lnTo>
                    <a:lnTo>
                      <a:pt x="0" y="12"/>
                    </a:lnTo>
                    <a:lnTo>
                      <a:pt x="6" y="0"/>
                    </a:lnTo>
                    <a:lnTo>
                      <a:pt x="6"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8" name="Shape 348"/>
              <p:cNvSpPr/>
              <p:nvPr/>
            </p:nvSpPr>
            <p:spPr>
              <a:xfrm>
                <a:off x="11112" y="4056062"/>
                <a:ext cx="47625" cy="76200"/>
              </a:xfrm>
              <a:custGeom>
                <a:avLst/>
                <a:gdLst/>
                <a:ahLst/>
                <a:cxnLst/>
                <a:rect l="0" t="0" r="0" b="0"/>
                <a:pathLst>
                  <a:path w="30" h="48" extrusionOk="0">
                    <a:moveTo>
                      <a:pt x="18" y="48"/>
                    </a:moveTo>
                    <a:lnTo>
                      <a:pt x="18" y="48"/>
                    </a:lnTo>
                    <a:lnTo>
                      <a:pt x="30" y="42"/>
                    </a:lnTo>
                    <a:lnTo>
                      <a:pt x="0" y="0"/>
                    </a:lnTo>
                    <a:lnTo>
                      <a:pt x="0" y="24"/>
                    </a:lnTo>
                    <a:lnTo>
                      <a:pt x="18" y="48"/>
                    </a:lnTo>
                    <a:lnTo>
                      <a:pt x="18" y="48"/>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49" name="Shape 349"/>
              <p:cNvSpPr/>
              <p:nvPr/>
            </p:nvSpPr>
            <p:spPr>
              <a:xfrm>
                <a:off x="11112" y="6100762"/>
                <a:ext cx="57150" cy="104775"/>
              </a:xfrm>
              <a:custGeom>
                <a:avLst/>
                <a:gdLst/>
                <a:ahLst/>
                <a:cxnLst/>
                <a:rect l="0" t="0" r="0" b="0"/>
                <a:pathLst>
                  <a:path w="36" h="66" extrusionOk="0">
                    <a:moveTo>
                      <a:pt x="36" y="0"/>
                    </a:moveTo>
                    <a:lnTo>
                      <a:pt x="24" y="0"/>
                    </a:lnTo>
                    <a:lnTo>
                      <a:pt x="24" y="0"/>
                    </a:lnTo>
                    <a:lnTo>
                      <a:pt x="0" y="36"/>
                    </a:lnTo>
                    <a:lnTo>
                      <a:pt x="0" y="66"/>
                    </a:lnTo>
                    <a:lnTo>
                      <a:pt x="36" y="0"/>
                    </a:lnTo>
                    <a:lnTo>
                      <a:pt x="36" y="0"/>
                    </a:ln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50" name="Shape 350"/>
              <p:cNvSpPr txBox="1"/>
              <p:nvPr/>
            </p:nvSpPr>
            <p:spPr>
              <a:xfrm rot="239999">
                <a:off x="1868486" y="5081586"/>
                <a:ext cx="255586"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51" name="Shape 351"/>
              <p:cNvSpPr txBox="1"/>
              <p:nvPr/>
            </p:nvSpPr>
            <p:spPr>
              <a:xfrm rot="-5640000">
                <a:off x="460375" y="3787775"/>
                <a:ext cx="219074" cy="19049"/>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52" name="Shape 352"/>
              <p:cNvSpPr/>
              <p:nvPr/>
            </p:nvSpPr>
            <p:spPr>
              <a:xfrm>
                <a:off x="220662" y="5672137"/>
                <a:ext cx="228600" cy="244475"/>
              </a:xfrm>
              <a:custGeom>
                <a:avLst/>
                <a:gdLst/>
                <a:ahLst/>
                <a:cxnLst/>
                <a:rect l="0" t="0" r="0" b="0"/>
                <a:pathLst>
                  <a:path w="144" h="154" extrusionOk="0">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53" name="Shape 353"/>
              <p:cNvSpPr/>
              <p:nvPr/>
            </p:nvSpPr>
            <p:spPr>
              <a:xfrm rot="-2879999">
                <a:off x="981868" y="5636417"/>
                <a:ext cx="107950" cy="109537"/>
              </a:xfrm>
              <a:custGeom>
                <a:avLst/>
                <a:gdLst/>
                <a:ahLst/>
                <a:cxnLst/>
                <a:rect l="0" t="0" r="0" b="0"/>
                <a:pathLst>
                  <a:path w="144" h="154" extrusionOk="0">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54" name="Shape 354"/>
              <p:cNvSpPr/>
              <p:nvPr/>
            </p:nvSpPr>
            <p:spPr>
              <a:xfrm>
                <a:off x="373062" y="3973512"/>
                <a:ext cx="552450" cy="2019300"/>
              </a:xfrm>
              <a:custGeom>
                <a:avLst/>
                <a:gdLst/>
                <a:ahLst/>
                <a:cxnLst/>
                <a:rect l="0" t="0" r="0" b="0"/>
                <a:pathLst>
                  <a:path w="348" h="1272" extrusionOk="0">
                    <a:moveTo>
                      <a:pt x="0" y="0"/>
                    </a:moveTo>
                    <a:lnTo>
                      <a:pt x="287" y="582"/>
                    </a:lnTo>
                    <a:lnTo>
                      <a:pt x="348" y="1272"/>
                    </a:lnTo>
                    <a:lnTo>
                      <a:pt x="54" y="676"/>
                    </a:lnTo>
                    <a:lnTo>
                      <a:pt x="0" y="0"/>
                    </a:lnTo>
                    <a:close/>
                  </a:path>
                </a:pathLst>
              </a:custGeom>
              <a:gradFill>
                <a:gsLst>
                  <a:gs pos="0">
                    <a:schemeClr val="dk1"/>
                  </a:gs>
                  <a:gs pos="100000">
                    <a:srgbClr val="585A68"/>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55" name="Shape 355"/>
              <p:cNvSpPr/>
              <p:nvPr/>
            </p:nvSpPr>
            <p:spPr>
              <a:xfrm rot="-1740000">
                <a:off x="469899" y="4837111"/>
                <a:ext cx="350837" cy="276224"/>
              </a:xfrm>
              <a:prstGeom prst="ellipse">
                <a:avLst/>
              </a:prstGeom>
              <a:gradFill>
                <a:gsLst>
                  <a:gs pos="0">
                    <a:srgbClr val="535561"/>
                  </a:gs>
                  <a:gs pos="50000">
                    <a:schemeClr val="dk1"/>
                  </a:gs>
                  <a:gs pos="100000">
                    <a:srgbClr val="535561"/>
                  </a:gs>
                </a:gsLst>
                <a:lin ang="18899999"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grpSp>
      <p:sp>
        <p:nvSpPr>
          <p:cNvPr id="356" name="Shape 356"/>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57" name="Shape 357"/>
          <p:cNvSpPr txBox="1">
            <a:spLocks noGrp="1"/>
          </p:cNvSpPr>
          <p:nvPr>
            <p:ph type="body" idx="1"/>
          </p:nvPr>
        </p:nvSpPr>
        <p:spPr>
          <a:xfrm>
            <a:off x="301625" y="1600200"/>
            <a:ext cx="8540750" cy="4498975"/>
          </a:xfrm>
          <a:prstGeom prst="rect">
            <a:avLst/>
          </a:prstGeom>
          <a:noFill/>
          <a:ln>
            <a:noFill/>
          </a:ln>
        </p:spPr>
        <p:txBody>
          <a:bodyPr lIns="91425" tIns="91425" rIns="91425" bIns="91425" anchor="t" anchorCtr="0"/>
          <a:lstStyle>
            <a:lvl1pPr marL="342900" marR="0" indent="-180340" algn="l" rtl="0">
              <a:spcBef>
                <a:spcPts val="640"/>
              </a:spcBef>
              <a:spcAft>
                <a:spcPts val="0"/>
              </a:spcAft>
              <a:buClr>
                <a:schemeClr val="hlink"/>
              </a:buClr>
              <a:buFont typeface="Tahoma"/>
              <a:buChar char="►"/>
              <a:defRPr/>
            </a:lvl1pPr>
            <a:lvl2pPr marL="742950" marR="0" indent="-107950" algn="l" rtl="0">
              <a:spcBef>
                <a:spcPts val="560"/>
              </a:spcBef>
              <a:spcAft>
                <a:spcPts val="0"/>
              </a:spcAft>
              <a:buClr>
                <a:schemeClr val="folHlink"/>
              </a:buClr>
              <a:buFont typeface="Tahoma"/>
              <a:buChar char="▪"/>
              <a:defRPr/>
            </a:lvl2pPr>
            <a:lvl3pPr marL="1143000" marR="0" indent="-106680" algn="l" rtl="0">
              <a:spcBef>
                <a:spcPts val="480"/>
              </a:spcBef>
              <a:spcAft>
                <a:spcPts val="0"/>
              </a:spcAft>
              <a:buClr>
                <a:schemeClr val="hlink"/>
              </a:buClr>
              <a:buFont typeface="Tahoma"/>
              <a:buChar char="►"/>
              <a:defRPr/>
            </a:lvl3pPr>
            <a:lvl4pPr marL="1600200" marR="0" indent="-101600" algn="l" rtl="0">
              <a:spcBef>
                <a:spcPts val="400"/>
              </a:spcBef>
              <a:spcAft>
                <a:spcPts val="0"/>
              </a:spcAft>
              <a:buClr>
                <a:schemeClr val="folHlink"/>
              </a:buClr>
              <a:buFont typeface="Tahoma"/>
              <a:buChar char="▪"/>
              <a:defRPr/>
            </a:lvl4pPr>
            <a:lvl5pPr marL="2057400" marR="0" indent="-127000" algn="l" rtl="0">
              <a:spcBef>
                <a:spcPts val="400"/>
              </a:spcBef>
              <a:spcAft>
                <a:spcPts val="0"/>
              </a:spcAft>
              <a:buClr>
                <a:schemeClr val="hlink"/>
              </a:buClr>
              <a:buFont typeface="Tahoma"/>
              <a:buChar char="►"/>
              <a:defRPr/>
            </a:lvl5pPr>
            <a:lvl6pPr marL="2514600" marR="0" indent="-127000" algn="l" rtl="0">
              <a:spcBef>
                <a:spcPts val="400"/>
              </a:spcBef>
              <a:spcAft>
                <a:spcPts val="0"/>
              </a:spcAft>
              <a:buClr>
                <a:schemeClr val="hlink"/>
              </a:buClr>
              <a:buFont typeface="Tahoma"/>
              <a:buChar char="►"/>
              <a:defRPr/>
            </a:lvl6pPr>
            <a:lvl7pPr marL="2971800" marR="0" indent="-127000" algn="l" rtl="0">
              <a:spcBef>
                <a:spcPts val="400"/>
              </a:spcBef>
              <a:spcAft>
                <a:spcPts val="0"/>
              </a:spcAft>
              <a:buClr>
                <a:schemeClr val="hlink"/>
              </a:buClr>
              <a:buFont typeface="Tahoma"/>
              <a:buChar char="►"/>
              <a:defRPr/>
            </a:lvl7pPr>
            <a:lvl8pPr marL="3429000" marR="0" indent="-127000" algn="l" rtl="0">
              <a:spcBef>
                <a:spcPts val="400"/>
              </a:spcBef>
              <a:spcAft>
                <a:spcPts val="0"/>
              </a:spcAft>
              <a:buClr>
                <a:schemeClr val="hlink"/>
              </a:buClr>
              <a:buFont typeface="Tahoma"/>
              <a:buChar char="►"/>
              <a:defRPr/>
            </a:lvl8pPr>
            <a:lvl9pPr marL="3886200" marR="0" indent="-127000" algn="l" rtl="0">
              <a:spcBef>
                <a:spcPts val="400"/>
              </a:spcBef>
              <a:spcAft>
                <a:spcPts val="0"/>
              </a:spcAft>
              <a:buClr>
                <a:schemeClr val="hlink"/>
              </a:buClr>
              <a:buFont typeface="Tahoma"/>
              <a:buChar char="►"/>
              <a:defRPr/>
            </a:lvl9pPr>
          </a:lstStyle>
          <a:p>
            <a:endParaRPr/>
          </a:p>
        </p:txBody>
      </p:sp>
      <p:sp>
        <p:nvSpPr>
          <p:cNvPr id="358" name="Shape 358"/>
          <p:cNvSpPr txBox="1">
            <a:spLocks noGrp="1"/>
          </p:cNvSpPr>
          <p:nvPr>
            <p:ph type="dt" idx="10"/>
          </p:nvPr>
        </p:nvSpPr>
        <p:spPr>
          <a:xfrm>
            <a:off x="304800" y="6248400"/>
            <a:ext cx="22860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9" name="Shape 35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0" name="Shape 360"/>
          <p:cNvSpPr txBox="1">
            <a:spLocks noGrp="1"/>
          </p:cNvSpPr>
          <p:nvPr>
            <p:ph type="sldNum" idx="12"/>
          </p:nvPr>
        </p:nvSpPr>
        <p:spPr>
          <a:xfrm>
            <a:off x="6553200" y="6248400"/>
            <a:ext cx="2286000" cy="4572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ctrTitle"/>
          </p:nvPr>
        </p:nvSpPr>
        <p:spPr>
          <a:xfrm>
            <a:off x="685800" y="1768475"/>
            <a:ext cx="7772400" cy="1736724"/>
          </a:xfrm>
          <a:prstGeom prst="rect">
            <a:avLst/>
          </a:prstGeom>
          <a:noFill/>
          <a:ln>
            <a:noFill/>
          </a:ln>
        </p:spPr>
        <p:txBody>
          <a:bodyPr lIns="91425" tIns="45700" rIns="91425" bIns="45700" anchor="b" anchorCtr="1">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Battles of The Civil War</a:t>
            </a:r>
          </a:p>
        </p:txBody>
      </p:sp>
      <p:sp>
        <p:nvSpPr>
          <p:cNvPr id="366" name="Shape 366"/>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baseline="0">
                <a:solidFill>
                  <a:schemeClr val="lt2"/>
                </a:solidFill>
                <a:latin typeface="Tahoma"/>
                <a:ea typeface="Tahoma"/>
                <a:cs typeface="Tahoma"/>
                <a:sym typeface="Tahoma"/>
              </a:rPr>
              <a:t>5. 2</a:t>
            </a:r>
            <a:r>
              <a:rPr lang="en-US" sz="4000" b="0" i="0" u="none" strike="noStrike" cap="none" baseline="30000">
                <a:solidFill>
                  <a:schemeClr val="lt2"/>
                </a:solidFill>
                <a:latin typeface="Tahoma"/>
                <a:ea typeface="Tahoma"/>
                <a:cs typeface="Tahoma"/>
                <a:sym typeface="Tahoma"/>
              </a:rPr>
              <a:t>nd</a:t>
            </a:r>
            <a:r>
              <a:rPr lang="en-US" sz="4000" b="0" i="0" u="none" strike="noStrike" cap="none" baseline="0">
                <a:solidFill>
                  <a:schemeClr val="lt2"/>
                </a:solidFill>
                <a:latin typeface="Tahoma"/>
                <a:ea typeface="Tahoma"/>
                <a:cs typeface="Tahoma"/>
                <a:sym typeface="Tahoma"/>
              </a:rPr>
              <a:t> Battle of Bull Run</a:t>
            </a:r>
          </a:p>
        </p:txBody>
      </p:sp>
      <p:sp>
        <p:nvSpPr>
          <p:cNvPr id="429" name="Shape 429"/>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Aug 29-30, 1862</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Union (Gen. George McClellan) want to capture Richmond</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McClellan allows troops to be divided</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Confederates (Gen. Robert E. Lee) </a:t>
            </a:r>
          </a:p>
          <a:p>
            <a:pPr marL="342900" marR="0" lvl="0" indent="-342900" algn="l" rtl="0">
              <a:lnSpc>
                <a:spcPct val="100000"/>
              </a:lnSpc>
              <a:spcBef>
                <a:spcPts val="640"/>
              </a:spcBef>
              <a:spcAft>
                <a:spcPts val="0"/>
              </a:spcAft>
              <a:buClr>
                <a:schemeClr val="hlink"/>
              </a:buClr>
              <a:buSzPct val="25000"/>
              <a:buFont typeface="Tahoma"/>
              <a:buNone/>
            </a:pPr>
            <a:r>
              <a:rPr lang="en-US" sz="3200" b="0" i="0" u="none" strike="noStrike" cap="none" baseline="0">
                <a:solidFill>
                  <a:schemeClr val="lt1"/>
                </a:solidFill>
                <a:latin typeface="Tahoma"/>
                <a:ea typeface="Tahoma"/>
                <a:cs typeface="Tahoma"/>
                <a:sym typeface="Tahoma"/>
              </a:rPr>
              <a:t>	attacks, Confederates 20 Miles from DC (Bull Run)</a:t>
            </a:r>
          </a:p>
          <a:p>
            <a:pPr marL="342900" marR="0" lvl="0" indent="-180340" algn="l" rtl="0">
              <a:spcBef>
                <a:spcPts val="64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p:txBody>
      </p:sp>
      <p:pic>
        <p:nvPicPr>
          <p:cNvPr id="430" name="Shape 430"/>
          <p:cNvPicPr preferRelativeResize="0"/>
          <p:nvPr/>
        </p:nvPicPr>
        <p:blipFill rotWithShape="1">
          <a:blip r:embed="rId3">
            <a:alphaModFix/>
          </a:blip>
          <a:srcRect/>
          <a:stretch/>
        </p:blipFill>
        <p:spPr>
          <a:xfrm>
            <a:off x="7696200" y="990600"/>
            <a:ext cx="933450" cy="1209675"/>
          </a:xfrm>
          <a:prstGeom prst="rect">
            <a:avLst/>
          </a:prstGeom>
          <a:noFill/>
          <a:ln>
            <a:noFill/>
          </a:ln>
        </p:spPr>
      </p:pic>
      <p:pic>
        <p:nvPicPr>
          <p:cNvPr id="431" name="Shape 431"/>
          <p:cNvPicPr preferRelativeResize="0"/>
          <p:nvPr/>
        </p:nvPicPr>
        <p:blipFill rotWithShape="1">
          <a:blip r:embed="rId4">
            <a:alphaModFix/>
          </a:blip>
          <a:srcRect/>
          <a:stretch/>
        </p:blipFill>
        <p:spPr>
          <a:xfrm>
            <a:off x="7620000" y="3124200"/>
            <a:ext cx="914400" cy="11620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6. Battle of Antietam</a:t>
            </a:r>
          </a:p>
        </p:txBody>
      </p:sp>
      <p:sp>
        <p:nvSpPr>
          <p:cNvPr id="437" name="Shape 437"/>
          <p:cNvSpPr txBox="1">
            <a:spLocks noGrp="1"/>
          </p:cNvSpPr>
          <p:nvPr>
            <p:ph type="body" idx="1"/>
          </p:nvPr>
        </p:nvSpPr>
        <p:spPr>
          <a:xfrm>
            <a:off x="301625" y="1600200"/>
            <a:ext cx="4190999" cy="4498975"/>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Sept 17 1862</a:t>
            </a:r>
          </a:p>
          <a:p>
            <a:pPr marL="342900" marR="0" lvl="0" indent="-342900" algn="l" rtl="0">
              <a:lnSpc>
                <a:spcPct val="8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Confederates and Lee invade Maryland</a:t>
            </a:r>
          </a:p>
          <a:p>
            <a:pPr marL="342900" marR="0" lvl="0" indent="-342900" algn="l" rtl="0">
              <a:lnSpc>
                <a:spcPct val="8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Union (McClellan) force Confederacy to retreat, but doesn’t pursue (Replaced by Burnside)</a:t>
            </a:r>
          </a:p>
          <a:p>
            <a:pPr marL="342900" marR="0" lvl="0" indent="-342900" algn="l" rtl="0">
              <a:lnSpc>
                <a:spcPct val="8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Confederacy loses chance to gain support</a:t>
            </a:r>
          </a:p>
          <a:p>
            <a:pPr marL="342900" marR="0" lvl="0" indent="-342900" algn="l" rtl="0">
              <a:lnSpc>
                <a:spcPct val="8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Bloodiest one day battle (22,000)</a:t>
            </a:r>
          </a:p>
          <a:p>
            <a:pPr marL="342900" marR="0" lvl="0" indent="-342900" algn="l" rtl="0">
              <a:lnSpc>
                <a:spcPct val="8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Paves way for Lincolns Emancipation Proclamation</a:t>
            </a:r>
          </a:p>
          <a:p>
            <a:pPr marL="742950" marR="0" lvl="1" indent="-285750" algn="l" rtl="0">
              <a:lnSpc>
                <a:spcPct val="80000"/>
              </a:lnSpc>
              <a:spcBef>
                <a:spcPts val="400"/>
              </a:spcBef>
              <a:spcAft>
                <a:spcPts val="0"/>
              </a:spcAft>
              <a:buClr>
                <a:schemeClr val="folHlink"/>
              </a:buClr>
              <a:buFont typeface="Tahoma"/>
              <a:buNone/>
            </a:pPr>
            <a:endParaRPr sz="2000" b="0" i="0" u="none" strike="noStrike" cap="none" baseline="0">
              <a:solidFill>
                <a:schemeClr val="lt1"/>
              </a:solidFill>
              <a:latin typeface="Tahoma"/>
              <a:ea typeface="Tahoma"/>
              <a:cs typeface="Tahoma"/>
              <a:sym typeface="Tahoma"/>
            </a:endParaRPr>
          </a:p>
          <a:p>
            <a:pPr marL="342900" marR="0" lvl="0" indent="-241300" algn="l" rtl="0">
              <a:spcBef>
                <a:spcPts val="400"/>
              </a:spcBef>
              <a:spcAft>
                <a:spcPts val="0"/>
              </a:spcAft>
              <a:buClr>
                <a:schemeClr val="hlink"/>
              </a:buClr>
              <a:buFont typeface="Tahoma"/>
              <a:buNone/>
            </a:pPr>
            <a:endParaRPr sz="2000" b="0" i="0" u="none" strike="noStrike" cap="none" baseline="0">
              <a:solidFill>
                <a:schemeClr val="lt1"/>
              </a:solidFill>
              <a:latin typeface="Tahoma"/>
              <a:ea typeface="Tahoma"/>
              <a:cs typeface="Tahoma"/>
              <a:sym typeface="Tahoma"/>
            </a:endParaRPr>
          </a:p>
        </p:txBody>
      </p:sp>
      <p:pic>
        <p:nvPicPr>
          <p:cNvPr id="438" name="Shape 438"/>
          <p:cNvPicPr preferRelativeResize="0"/>
          <p:nvPr/>
        </p:nvPicPr>
        <p:blipFill rotWithShape="1">
          <a:blip r:embed="rId3">
            <a:alphaModFix/>
          </a:blip>
          <a:srcRect/>
          <a:stretch/>
        </p:blipFill>
        <p:spPr>
          <a:xfrm>
            <a:off x="4651375" y="1600200"/>
            <a:ext cx="4190999" cy="44989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lt2"/>
              </a:solidFill>
              <a:latin typeface="Tahoma"/>
              <a:ea typeface="Tahoma"/>
              <a:cs typeface="Tahoma"/>
              <a:sym typeface="Tahoma"/>
            </a:endParaRPr>
          </a:p>
        </p:txBody>
      </p:sp>
      <p:pic>
        <p:nvPicPr>
          <p:cNvPr id="444" name="Shape 444"/>
          <p:cNvPicPr preferRelativeResize="0"/>
          <p:nvPr/>
        </p:nvPicPr>
        <p:blipFill rotWithShape="1">
          <a:blip r:embed="rId3">
            <a:alphaModFix/>
          </a:blip>
          <a:srcRect/>
          <a:stretch/>
        </p:blipFill>
        <p:spPr>
          <a:xfrm>
            <a:off x="457200" y="304800"/>
            <a:ext cx="8229600" cy="5821362"/>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lt2"/>
              </a:solidFill>
              <a:latin typeface="Tahoma"/>
              <a:ea typeface="Tahoma"/>
              <a:cs typeface="Tahoma"/>
              <a:sym typeface="Tahoma"/>
            </a:endParaRPr>
          </a:p>
        </p:txBody>
      </p:sp>
      <p:pic>
        <p:nvPicPr>
          <p:cNvPr id="450" name="Shape 450"/>
          <p:cNvPicPr preferRelativeResize="0"/>
          <p:nvPr/>
        </p:nvPicPr>
        <p:blipFill rotWithShape="1">
          <a:blip r:embed="rId3">
            <a:alphaModFix/>
          </a:blip>
          <a:srcRect/>
          <a:stretch/>
        </p:blipFill>
        <p:spPr>
          <a:xfrm>
            <a:off x="301625" y="304800"/>
            <a:ext cx="8540750" cy="57943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0"/>
            <a:ext cx="8229600" cy="5333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baseline="0">
                <a:solidFill>
                  <a:schemeClr val="lt2"/>
                </a:solidFill>
                <a:latin typeface="Tahoma"/>
                <a:ea typeface="Tahoma"/>
                <a:cs typeface="Tahoma"/>
                <a:sym typeface="Tahoma"/>
              </a:rPr>
              <a:t>Emancipation Proclamation</a:t>
            </a:r>
          </a:p>
        </p:txBody>
      </p:sp>
      <p:sp>
        <p:nvSpPr>
          <p:cNvPr id="456" name="Shape 456"/>
          <p:cNvSpPr txBox="1">
            <a:spLocks noGrp="1"/>
          </p:cNvSpPr>
          <p:nvPr>
            <p:ph type="body" idx="1"/>
          </p:nvPr>
        </p:nvSpPr>
        <p:spPr>
          <a:xfrm>
            <a:off x="152400" y="533400"/>
            <a:ext cx="8839199" cy="6096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Tahoma"/>
              <a:buChar char="►"/>
            </a:pPr>
            <a:r>
              <a:rPr lang="en-US" sz="1600" b="0" i="0" u="none" strike="noStrike" cap="none" baseline="0">
                <a:solidFill>
                  <a:schemeClr val="lt1"/>
                </a:solidFill>
                <a:latin typeface="Tahoma"/>
                <a:ea typeface="Tahoma"/>
                <a:cs typeface="Tahoma"/>
                <a:sym typeface="Tahoma"/>
              </a:rPr>
              <a:t>That on the 1st day of January, in the year of our Lord 1863, all persons held as slaves within any state or designated part of a state, the people whereof shall then be in rebellion against the United States, shall be then, thenceforward, and forever free; and the executive government of the United States, including the military and naval authority thereof, will recognize and maintain the freedom of such persons and will do no act or acts to repress such persons, or any of them, in any efforts they may make for their actual freedom.</a:t>
            </a:r>
          </a:p>
          <a:p>
            <a:pPr marL="342900" marR="0" lvl="0" indent="-342900" algn="l" rtl="0">
              <a:lnSpc>
                <a:spcPct val="80000"/>
              </a:lnSpc>
              <a:spcBef>
                <a:spcPts val="320"/>
              </a:spcBef>
              <a:spcAft>
                <a:spcPts val="0"/>
              </a:spcAft>
              <a:buClr>
                <a:schemeClr val="hlink"/>
              </a:buClr>
              <a:buSzPct val="80000"/>
              <a:buFont typeface="Tahoma"/>
              <a:buChar char="►"/>
            </a:pPr>
            <a:r>
              <a:rPr lang="en-US" sz="1600" b="0" i="0" u="none" strike="noStrike" cap="none" baseline="0">
                <a:solidFill>
                  <a:schemeClr val="lt1"/>
                </a:solidFill>
                <a:latin typeface="Tahoma"/>
                <a:ea typeface="Tahoma"/>
                <a:cs typeface="Tahoma"/>
                <a:sym typeface="Tahoma"/>
              </a:rPr>
              <a:t>That the executive will, on the 1st day January aforesaid, by proclamation, designate the states and parts of states, if any, in which the people thereof, respectively, shall then be in rebellion against the United States; and the fact that any state or the people thereof shall on that day be in good faith represented in the Congress of the United States by members chosen thereto at elections wherein a majority of the qualified voters of such states shall have participated shall, in the absence of strong countervailing testimony, be deemed conclusive evidence that such state and the people thereof are not then in rebellion against the United States.</a:t>
            </a:r>
          </a:p>
          <a:p>
            <a:pPr marL="342900" marR="0" lvl="0" indent="-342900" algn="l" rtl="0">
              <a:lnSpc>
                <a:spcPct val="80000"/>
              </a:lnSpc>
              <a:spcBef>
                <a:spcPts val="320"/>
              </a:spcBef>
              <a:spcAft>
                <a:spcPts val="0"/>
              </a:spcAft>
              <a:buClr>
                <a:schemeClr val="hlink"/>
              </a:buClr>
              <a:buSzPct val="80000"/>
              <a:buFont typeface="Tahoma"/>
              <a:buChar char="►"/>
            </a:pPr>
            <a:r>
              <a:rPr lang="en-US" sz="1600" b="0" i="0" u="none" strike="noStrike" cap="none" baseline="0">
                <a:solidFill>
                  <a:schemeClr val="lt1"/>
                </a:solidFill>
                <a:latin typeface="Tahoma"/>
                <a:ea typeface="Tahoma"/>
                <a:cs typeface="Tahoma"/>
                <a:sym typeface="Tahoma"/>
              </a:rPr>
              <a:t>Now, therefore, I, Abraham Lincoln, President of the United States, by virtue of the power in me vested as commander in chief of the Army and Navy of the United States, in time of actual armed rebellion against the authority and government of the United States, and as a fit and necessary war measure for suppressing said rebellion, do, on this 1st day of January, in the year of our Lord 1863, and in accordance with my purpose so to do, publicly proclaimed for the full period of 100 days from the day first above mentioned, order, and designate as the states and parts of states wherein the people thereof, respectively, are this day in rebellion against the United States. . . .</a:t>
            </a:r>
          </a:p>
          <a:p>
            <a:pPr marL="342900" marR="0" lvl="0" indent="-342900" algn="l" rtl="0">
              <a:lnSpc>
                <a:spcPct val="80000"/>
              </a:lnSpc>
              <a:spcBef>
                <a:spcPts val="320"/>
              </a:spcBef>
              <a:spcAft>
                <a:spcPts val="0"/>
              </a:spcAft>
              <a:buClr>
                <a:schemeClr val="hlink"/>
              </a:buClr>
              <a:buSzPct val="80000"/>
              <a:buFont typeface="Tahoma"/>
              <a:buChar char="►"/>
            </a:pPr>
            <a:r>
              <a:rPr lang="en-US" sz="1600" b="0" i="0" u="none" strike="noStrike" cap="none" baseline="0">
                <a:solidFill>
                  <a:schemeClr val="lt1"/>
                </a:solidFill>
                <a:latin typeface="Tahoma"/>
                <a:ea typeface="Tahoma"/>
                <a:cs typeface="Tahoma"/>
                <a:sym typeface="Tahoma"/>
              </a:rPr>
              <a:t>And, by virtue of the power and for the purpose aforesaid, I do order and declare that all persons held as slaves within said designated states and parts of states are, and henceforward shall be, free; and that the executive government of the United States, including the military and naval authorities thereof, will recognize and maintain the freedom of said persons. . . .</a:t>
            </a:r>
          </a:p>
          <a:p>
            <a:pPr marL="342900" marR="0" lvl="0" indent="-342900" algn="l" rtl="0">
              <a:lnSpc>
                <a:spcPct val="80000"/>
              </a:lnSpc>
              <a:spcBef>
                <a:spcPts val="320"/>
              </a:spcBef>
              <a:spcAft>
                <a:spcPts val="0"/>
              </a:spcAft>
              <a:buClr>
                <a:schemeClr val="hlink"/>
              </a:buClr>
              <a:buSzPct val="80000"/>
              <a:buFont typeface="Tahoma"/>
              <a:buChar char="►"/>
            </a:pPr>
            <a:r>
              <a:rPr lang="en-US" sz="1600" b="0" i="0" u="none" strike="noStrike" cap="none" baseline="0">
                <a:solidFill>
                  <a:schemeClr val="lt1"/>
                </a:solidFill>
                <a:latin typeface="Tahoma"/>
                <a:ea typeface="Tahoma"/>
                <a:cs typeface="Tahoma"/>
                <a:sym typeface="Tahoma"/>
              </a:rPr>
              <a:t>And upon this act, sincerely believed to be an act of justice, warranted by the Constitution upon military necessity, I invoke the considerate judgment of mankind and the gracious favor of Almighty God. . .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3600" b="0" i="0" u="none" strike="noStrike" cap="none" baseline="0">
                <a:solidFill>
                  <a:schemeClr val="lt2"/>
                </a:solidFill>
                <a:latin typeface="Tahoma"/>
                <a:ea typeface="Tahoma"/>
                <a:cs typeface="Tahoma"/>
                <a:sym typeface="Tahoma"/>
              </a:rPr>
              <a:t>Emancipation Proclamation (9/1862)</a:t>
            </a:r>
          </a:p>
        </p:txBody>
      </p:sp>
      <p:sp>
        <p:nvSpPr>
          <p:cNvPr id="462" name="Shape 462"/>
          <p:cNvSpPr txBox="1">
            <a:spLocks noGrp="1"/>
          </p:cNvSpPr>
          <p:nvPr>
            <p:ph type="body" idx="1"/>
          </p:nvPr>
        </p:nvSpPr>
        <p:spPr>
          <a:xfrm>
            <a:off x="152400" y="1066800"/>
            <a:ext cx="8540750" cy="5032374"/>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chemeClr val="hlink"/>
              </a:buClr>
              <a:buSzPct val="80000"/>
              <a:buFont typeface="Tahoma"/>
              <a:buAutoNum type="arabicPeriod"/>
            </a:pPr>
            <a:r>
              <a:rPr lang="en-US" sz="3200" b="0" i="0" u="none" strike="noStrike" cap="none" baseline="0">
                <a:solidFill>
                  <a:schemeClr val="lt1"/>
                </a:solidFill>
                <a:latin typeface="Tahoma"/>
                <a:ea typeface="Tahoma"/>
                <a:cs typeface="Tahoma"/>
                <a:sym typeface="Tahoma"/>
              </a:rPr>
              <a:t>All states in Rebellion (confederacy), frees 0 slaves</a:t>
            </a:r>
          </a:p>
          <a:p>
            <a:pPr marL="514350" marR="0" lvl="0" indent="-514350" algn="l" rtl="0">
              <a:lnSpc>
                <a:spcPct val="100000"/>
              </a:lnSpc>
              <a:spcBef>
                <a:spcPts val="640"/>
              </a:spcBef>
              <a:spcAft>
                <a:spcPts val="0"/>
              </a:spcAft>
              <a:buClr>
                <a:schemeClr val="hlink"/>
              </a:buClr>
              <a:buSzPct val="80000"/>
              <a:buFont typeface="Tahoma"/>
              <a:buAutoNum type="arabicPeriod"/>
            </a:pPr>
            <a:r>
              <a:rPr lang="en-US" sz="3200" b="0" i="0" u="none" strike="noStrike" cap="none" baseline="0">
                <a:solidFill>
                  <a:schemeClr val="lt1"/>
                </a:solidFill>
                <a:latin typeface="Tahoma"/>
                <a:ea typeface="Tahoma"/>
                <a:cs typeface="Tahoma"/>
                <a:sym typeface="Tahoma"/>
              </a:rPr>
              <a:t>If they don’t have representatives in Congress</a:t>
            </a:r>
          </a:p>
          <a:p>
            <a:pPr marL="514350" marR="0" lvl="0" indent="-514350" algn="l" rtl="0">
              <a:lnSpc>
                <a:spcPct val="100000"/>
              </a:lnSpc>
              <a:spcBef>
                <a:spcPts val="640"/>
              </a:spcBef>
              <a:spcAft>
                <a:spcPts val="0"/>
              </a:spcAft>
              <a:buClr>
                <a:schemeClr val="hlink"/>
              </a:buClr>
              <a:buSzPct val="80000"/>
              <a:buFont typeface="Tahoma"/>
              <a:buAutoNum type="arabicPeriod"/>
            </a:pPr>
            <a:r>
              <a:rPr lang="en-US" sz="3200" b="0" i="0" u="none" strike="noStrike" cap="none" baseline="0">
                <a:solidFill>
                  <a:schemeClr val="lt1"/>
                </a:solidFill>
                <a:latin typeface="Tahoma"/>
                <a:ea typeface="Tahoma"/>
                <a:cs typeface="Tahoma"/>
                <a:sym typeface="Tahoma"/>
              </a:rPr>
              <a:t>“fit and necessary war measure”, way to suppress rebellion</a:t>
            </a:r>
          </a:p>
          <a:p>
            <a:pPr marL="514350" marR="0" lvl="0" indent="-514350" algn="l" rtl="0">
              <a:lnSpc>
                <a:spcPct val="100000"/>
              </a:lnSpc>
              <a:spcBef>
                <a:spcPts val="640"/>
              </a:spcBef>
              <a:spcAft>
                <a:spcPts val="0"/>
              </a:spcAft>
              <a:buClr>
                <a:schemeClr val="hlink"/>
              </a:buClr>
              <a:buSzPct val="80000"/>
              <a:buFont typeface="Tahoma"/>
              <a:buAutoNum type="arabicPeriod"/>
            </a:pPr>
            <a:r>
              <a:rPr lang="en-US" sz="3200" b="0" i="0" u="none" strike="noStrike" cap="none" baseline="0">
                <a:solidFill>
                  <a:schemeClr val="lt1"/>
                </a:solidFill>
                <a:latin typeface="Tahoma"/>
                <a:ea typeface="Tahoma"/>
                <a:cs typeface="Tahoma"/>
                <a:sym typeface="Tahoma"/>
              </a:rPr>
              <a:t>Government and armed forces</a:t>
            </a:r>
          </a:p>
          <a:p>
            <a:pPr marL="514350" marR="0" lvl="0" indent="-514350" algn="l" rtl="0">
              <a:lnSpc>
                <a:spcPct val="100000"/>
              </a:lnSpc>
              <a:spcBef>
                <a:spcPts val="640"/>
              </a:spcBef>
              <a:spcAft>
                <a:spcPts val="0"/>
              </a:spcAft>
              <a:buClr>
                <a:schemeClr val="hlink"/>
              </a:buClr>
              <a:buSzPct val="80000"/>
              <a:buFont typeface="Tahoma"/>
              <a:buAutoNum type="arabicPeriod"/>
            </a:pPr>
            <a:r>
              <a:rPr lang="en-US" sz="3200" b="0" i="0" u="none" strike="noStrike" cap="none" baseline="0">
                <a:solidFill>
                  <a:schemeClr val="lt1"/>
                </a:solidFill>
                <a:latin typeface="Tahoma"/>
                <a:ea typeface="Tahoma"/>
                <a:cs typeface="Tahoma"/>
                <a:sym typeface="Tahoma"/>
              </a:rPr>
              <a:t>Constitution gives him power as a military necessity</a:t>
            </a:r>
          </a:p>
          <a:p>
            <a:pPr marL="514350" marR="0" lvl="0" indent="-51435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Changed Civil War from conflict to preserve union to a war to free the slaves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7. Fredericksburg</a:t>
            </a:r>
          </a:p>
        </p:txBody>
      </p:sp>
      <p:sp>
        <p:nvSpPr>
          <p:cNvPr id="468" name="Shape 468"/>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Dec 13,1862</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Union General Ambrose Burnside attacks Lee troops</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Union suffers 12,000 causalities</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Burnside replaced by General Joseph Hooker</a:t>
            </a:r>
          </a:p>
          <a:p>
            <a:pPr marL="342900" marR="0" lvl="0" indent="-342900" algn="l" rtl="0">
              <a:lnSpc>
                <a:spcPct val="100000"/>
              </a:lnSpc>
              <a:spcBef>
                <a:spcPts val="640"/>
              </a:spcBef>
              <a:spcAft>
                <a:spcPts val="0"/>
              </a:spcAft>
              <a:buClr>
                <a:schemeClr val="hlink"/>
              </a:buClr>
              <a:buSzPct val="25000"/>
              <a:buFont typeface="Tahoma"/>
              <a:buNone/>
            </a:pPr>
            <a:r>
              <a:rPr lang="en-US" sz="3200" b="0" i="0" u="none" strike="noStrike" cap="none" baseline="0">
                <a:solidFill>
                  <a:schemeClr val="lt1"/>
                </a:solidFill>
                <a:latin typeface="Tahoma"/>
                <a:ea typeface="Tahoma"/>
                <a:cs typeface="Tahoma"/>
                <a:sym typeface="Tahoma"/>
              </a:rPr>
              <a:t>* By end of 1862, no prospect of victory for either side</a:t>
            </a:r>
          </a:p>
          <a:p>
            <a:pPr marL="342900" marR="0" lvl="0" indent="-342900" algn="l" rtl="0">
              <a:lnSpc>
                <a:spcPct val="100000"/>
              </a:lnSpc>
              <a:spcBef>
                <a:spcPts val="64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a:p>
            <a:pPr marL="342900" marR="0" lvl="0" indent="-180340" algn="l" rtl="0">
              <a:spcBef>
                <a:spcPts val="64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8. Chancellorsville</a:t>
            </a:r>
          </a:p>
        </p:txBody>
      </p:sp>
      <p:sp>
        <p:nvSpPr>
          <p:cNvPr id="474" name="Shape 474"/>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May 2, 1863</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Union Gen Joseph Hooker tries to surround Lee’s troops in VA</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Lee divides his troops and attacks Union first</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Confederates (Lee) wins but Gen Stonewall Jackson dies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Shape 479"/>
          <p:cNvPicPr preferRelativeResize="0"/>
          <p:nvPr/>
        </p:nvPicPr>
        <p:blipFill rotWithShape="1">
          <a:blip r:embed="rId3">
            <a:alphaModFix/>
          </a:blip>
          <a:srcRect/>
          <a:stretch/>
        </p:blipFill>
        <p:spPr>
          <a:xfrm>
            <a:off x="457200" y="457200"/>
            <a:ext cx="8153399" cy="60197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9. Vicksburg</a:t>
            </a:r>
          </a:p>
        </p:txBody>
      </p:sp>
      <p:sp>
        <p:nvSpPr>
          <p:cNvPr id="485" name="Shape 485"/>
          <p:cNvSpPr txBox="1">
            <a:spLocks noGrp="1"/>
          </p:cNvSpPr>
          <p:nvPr>
            <p:ph type="body" idx="1"/>
          </p:nvPr>
        </p:nvSpPr>
        <p:spPr>
          <a:xfrm>
            <a:off x="301625" y="1600200"/>
            <a:ext cx="4194174"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May 1863 Grant attacks Vicksburg</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Attacks unsuccessful</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Grant laid 47 day siege; cut of food, bombard city</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July 4</a:t>
            </a:r>
            <a:r>
              <a:rPr lang="en-US" sz="2400" b="0" i="0" u="none" strike="noStrike" cap="none" baseline="30000">
                <a:solidFill>
                  <a:schemeClr val="lt1"/>
                </a:solidFill>
                <a:latin typeface="Tahoma"/>
                <a:ea typeface="Tahoma"/>
                <a:cs typeface="Tahoma"/>
                <a:sym typeface="Tahoma"/>
              </a:rPr>
              <a:t>th</a:t>
            </a:r>
            <a:r>
              <a:rPr lang="en-US" sz="2400" b="0" i="0" u="none" strike="noStrike" cap="none" baseline="0">
                <a:solidFill>
                  <a:schemeClr val="lt1"/>
                </a:solidFill>
                <a:latin typeface="Tahoma"/>
                <a:ea typeface="Tahoma"/>
                <a:cs typeface="Tahoma"/>
                <a:sym typeface="Tahoma"/>
              </a:rPr>
              <a:t> 1863 Confederates surrender</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Union cuts Confederacy in two (Anaconda Plan)</a:t>
            </a:r>
          </a:p>
        </p:txBody>
      </p:sp>
      <p:pic>
        <p:nvPicPr>
          <p:cNvPr id="486" name="Shape 486"/>
          <p:cNvPicPr preferRelativeResize="0"/>
          <p:nvPr/>
        </p:nvPicPr>
        <p:blipFill rotWithShape="1">
          <a:blip r:embed="rId3">
            <a:alphaModFix/>
          </a:blip>
          <a:srcRect/>
          <a:stretch/>
        </p:blipFill>
        <p:spPr>
          <a:xfrm>
            <a:off x="4495800" y="1447800"/>
            <a:ext cx="4194174" cy="49530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301625" y="228600"/>
            <a:ext cx="8540750" cy="5870574"/>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lt1"/>
              </a:solidFill>
              <a:latin typeface="Tahoma"/>
              <a:ea typeface="Tahoma"/>
              <a:cs typeface="Tahoma"/>
              <a:sym typeface="Tahoma"/>
            </a:endParaRPr>
          </a:p>
        </p:txBody>
      </p:sp>
      <p:pic>
        <p:nvPicPr>
          <p:cNvPr id="372" name="Shape 372"/>
          <p:cNvPicPr preferRelativeResize="0"/>
          <p:nvPr/>
        </p:nvPicPr>
        <p:blipFill rotWithShape="1">
          <a:blip r:embed="rId3">
            <a:alphaModFix/>
          </a:blip>
          <a:srcRect l="10000" t="24667" r="11999" b="8666"/>
          <a:stretch/>
        </p:blipFill>
        <p:spPr>
          <a:xfrm>
            <a:off x="304800" y="228600"/>
            <a:ext cx="8534399" cy="60960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Shape 491"/>
          <p:cNvPicPr preferRelativeResize="0"/>
          <p:nvPr/>
        </p:nvPicPr>
        <p:blipFill rotWithShape="1">
          <a:blip r:embed="rId3">
            <a:alphaModFix/>
          </a:blip>
          <a:srcRect/>
          <a:stretch/>
        </p:blipFill>
        <p:spPr>
          <a:xfrm>
            <a:off x="381000" y="381000"/>
            <a:ext cx="4219575" cy="3343274"/>
          </a:xfrm>
          <a:prstGeom prst="rect">
            <a:avLst/>
          </a:prstGeom>
          <a:noFill/>
          <a:ln>
            <a:noFill/>
          </a:ln>
        </p:spPr>
      </p:pic>
      <p:pic>
        <p:nvPicPr>
          <p:cNvPr id="492" name="Shape 492"/>
          <p:cNvPicPr preferRelativeResize="0"/>
          <p:nvPr/>
        </p:nvPicPr>
        <p:blipFill rotWithShape="1">
          <a:blip r:embed="rId4">
            <a:alphaModFix/>
          </a:blip>
          <a:srcRect/>
          <a:stretch/>
        </p:blipFill>
        <p:spPr>
          <a:xfrm>
            <a:off x="4724400" y="1600200"/>
            <a:ext cx="4117975" cy="44989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10. Gettysburg</a:t>
            </a:r>
          </a:p>
        </p:txBody>
      </p:sp>
      <p:sp>
        <p:nvSpPr>
          <p:cNvPr id="498" name="Shape 498"/>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July 1-3 1863</a:t>
            </a:r>
          </a:p>
          <a:p>
            <a:pPr marL="342900" marR="0" lvl="0" indent="-342900" algn="l" rtl="0">
              <a:lnSpc>
                <a:spcPct val="9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Hooker replaced by George Meade</a:t>
            </a:r>
          </a:p>
          <a:p>
            <a:pPr marL="342900" marR="0" lvl="0" indent="-342900" algn="l" rtl="0">
              <a:lnSpc>
                <a:spcPct val="9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July 3rd Pickets Charge - 15,000 Confederates attack Union on Cemetery Ridge = 7,000 dead in a ½ hr</a:t>
            </a:r>
          </a:p>
          <a:p>
            <a:pPr marL="342900" marR="0" lvl="0" indent="-342900" algn="l" rtl="0">
              <a:lnSpc>
                <a:spcPct val="9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Union Victory – 23,000 dead, South 28,000</a:t>
            </a:r>
          </a:p>
          <a:p>
            <a:pPr marL="342900" marR="0" lvl="0" indent="-342900" algn="l" rtl="0">
              <a:lnSpc>
                <a:spcPct val="9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Turning Point – Confederacy loses chance of British aid forever, remain on defensive for rest of war.</a:t>
            </a:r>
          </a:p>
          <a:p>
            <a:pPr marL="342900" marR="0" lvl="0" indent="-180340" algn="l" rtl="0">
              <a:lnSpc>
                <a:spcPct val="90000"/>
              </a:lnSpc>
              <a:spcBef>
                <a:spcPts val="64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a:p>
            <a:pPr marL="342900" marR="0" lvl="0" indent="-180340" algn="l" rtl="0">
              <a:spcBef>
                <a:spcPts val="64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11. Chattanooga</a:t>
            </a:r>
          </a:p>
        </p:txBody>
      </p:sp>
      <p:sp>
        <p:nvSpPr>
          <p:cNvPr id="504" name="Shape 504"/>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Nov 1863</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Confederate forces were driven out of Tennessee</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Union in control of major RR junction and a straight line into Atlanta (Anaconda Plan)</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Grant becomes General in Chief for the Union army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12. Wilderness to Cold Harbor</a:t>
            </a:r>
          </a:p>
        </p:txBody>
      </p:sp>
      <p:sp>
        <p:nvSpPr>
          <p:cNvPr id="510" name="Shape 510"/>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Series of attacks in VA to distract Lee from Sherman’s march on Atlanta</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Wilderness – two days no pausing</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Spotsylvania – 11 days, hand to hand</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Cold Harbor – Grant stopped by Lee, but Grant did buy Sherman time</a:t>
            </a:r>
          </a:p>
          <a:p>
            <a:pPr marL="742950" marR="0" lvl="1" indent="-285750" algn="l" rtl="0">
              <a:lnSpc>
                <a:spcPct val="100000"/>
              </a:lnSpc>
              <a:spcBef>
                <a:spcPts val="560"/>
              </a:spcBef>
              <a:spcAft>
                <a:spcPts val="0"/>
              </a:spcAft>
              <a:buClr>
                <a:schemeClr val="folHlink"/>
              </a:buClr>
              <a:buSzPct val="100000"/>
              <a:buFont typeface="Tahoma"/>
              <a:buChar char="▪"/>
            </a:pPr>
            <a:r>
              <a:rPr lang="en-US" sz="2800" b="0" i="0" u="none" strike="noStrike" cap="none" baseline="0">
                <a:solidFill>
                  <a:schemeClr val="lt1"/>
                </a:solidFill>
                <a:latin typeface="Tahoma"/>
                <a:ea typeface="Tahoma"/>
                <a:cs typeface="Tahoma"/>
                <a:sym typeface="Tahoma"/>
              </a:rPr>
              <a:t>Union much more causalities</a:t>
            </a:r>
          </a:p>
          <a:p>
            <a:pPr marL="342900" marR="0" lvl="0" indent="-200660" algn="l" rtl="0">
              <a:spcBef>
                <a:spcPts val="560"/>
              </a:spcBef>
              <a:spcAft>
                <a:spcPts val="0"/>
              </a:spcAft>
              <a:buClr>
                <a:schemeClr val="hlink"/>
              </a:buClr>
              <a:buFont typeface="Tahoma"/>
              <a:buNone/>
            </a:pPr>
            <a:endParaRPr sz="28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13. Atlanta</a:t>
            </a:r>
          </a:p>
        </p:txBody>
      </p:sp>
      <p:sp>
        <p:nvSpPr>
          <p:cNvPr id="516" name="Shape 516"/>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Sept 1864 1/3 of Atlanta burned</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Fall of Atlanta helps Lincoln secure re-election in 1864 against McClellan </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Lincoln passes 13</a:t>
            </a:r>
            <a:r>
              <a:rPr lang="en-US" sz="3200" b="0" i="0" u="none" strike="noStrike" cap="none" baseline="30000">
                <a:solidFill>
                  <a:schemeClr val="lt1"/>
                </a:solidFill>
                <a:latin typeface="Tahoma"/>
                <a:ea typeface="Tahoma"/>
                <a:cs typeface="Tahoma"/>
                <a:sym typeface="Tahoma"/>
              </a:rPr>
              <a:t>th</a:t>
            </a:r>
            <a:r>
              <a:rPr lang="en-US" sz="3200" b="0" i="0" u="none" strike="noStrike" cap="none" baseline="0">
                <a:solidFill>
                  <a:schemeClr val="lt1"/>
                </a:solidFill>
                <a:latin typeface="Tahoma"/>
                <a:ea typeface="Tahoma"/>
                <a:cs typeface="Tahoma"/>
                <a:sym typeface="Tahoma"/>
              </a:rPr>
              <a:t> Amendment = no slavery</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14.Sherman’s March to the Sea</a:t>
            </a:r>
          </a:p>
        </p:txBody>
      </p:sp>
      <p:sp>
        <p:nvSpPr>
          <p:cNvPr id="522" name="Shape 522"/>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November 12, 1864, Sherman marched out of Atlanta toward the Atlantic coast </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sixty-mile wide swath of destruction in the Confederacy's heartland</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lt2"/>
              </a:solidFill>
              <a:latin typeface="Tahoma"/>
              <a:ea typeface="Tahoma"/>
              <a:cs typeface="Tahoma"/>
              <a:sym typeface="Tahoma"/>
            </a:endParaRPr>
          </a:p>
        </p:txBody>
      </p:sp>
      <p:pic>
        <p:nvPicPr>
          <p:cNvPr id="528" name="Shape 528"/>
          <p:cNvPicPr preferRelativeResize="0"/>
          <p:nvPr/>
        </p:nvPicPr>
        <p:blipFill rotWithShape="1">
          <a:blip r:embed="rId3">
            <a:alphaModFix/>
          </a:blip>
          <a:srcRect/>
          <a:stretch/>
        </p:blipFill>
        <p:spPr>
          <a:xfrm>
            <a:off x="304800" y="304800"/>
            <a:ext cx="3948111" cy="6172199"/>
          </a:xfrm>
          <a:prstGeom prst="rect">
            <a:avLst/>
          </a:prstGeom>
          <a:noFill/>
          <a:ln>
            <a:noFill/>
          </a:ln>
        </p:spPr>
      </p:pic>
      <p:pic>
        <p:nvPicPr>
          <p:cNvPr id="529" name="Shape 529"/>
          <p:cNvPicPr preferRelativeResize="0"/>
          <p:nvPr/>
        </p:nvPicPr>
        <p:blipFill rotWithShape="1">
          <a:blip r:embed="rId4">
            <a:alphaModFix/>
          </a:blip>
          <a:srcRect/>
          <a:stretch/>
        </p:blipFill>
        <p:spPr>
          <a:xfrm>
            <a:off x="4648200" y="304800"/>
            <a:ext cx="4194174" cy="60960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15. Appomattox Courthouse</a:t>
            </a:r>
          </a:p>
        </p:txBody>
      </p:sp>
      <p:sp>
        <p:nvSpPr>
          <p:cNvPr id="535" name="Shape 535"/>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Lee tries to escape from Grant during the Siege of Petersburg</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Lee surrenders to Grant on April 9, 1865 = Civil War over</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Generous terms of surrender for Confederates</a:t>
            </a:r>
          </a:p>
          <a:p>
            <a:pPr marL="742950" marR="0" lvl="1" indent="-285750" algn="l" rtl="0">
              <a:lnSpc>
                <a:spcPct val="100000"/>
              </a:lnSpc>
              <a:spcBef>
                <a:spcPts val="560"/>
              </a:spcBef>
              <a:spcAft>
                <a:spcPts val="0"/>
              </a:spcAft>
              <a:buClr>
                <a:schemeClr val="folHlink"/>
              </a:buClr>
              <a:buSzPct val="100000"/>
              <a:buFont typeface="Tahoma"/>
              <a:buChar char="▪"/>
            </a:pPr>
            <a:r>
              <a:rPr lang="en-US" sz="2800" b="0" i="0" u="none" strike="noStrike" cap="none" baseline="0">
                <a:solidFill>
                  <a:schemeClr val="lt1"/>
                </a:solidFill>
                <a:latin typeface="Tahoma"/>
                <a:ea typeface="Tahoma"/>
                <a:cs typeface="Tahoma"/>
                <a:sym typeface="Tahoma"/>
              </a:rPr>
              <a:t>No one prosecuted for treason</a:t>
            </a:r>
          </a:p>
          <a:p>
            <a:pPr marL="742950" marR="0" lvl="1" indent="-285750" algn="l" rtl="0">
              <a:lnSpc>
                <a:spcPct val="100000"/>
              </a:lnSpc>
              <a:spcBef>
                <a:spcPts val="560"/>
              </a:spcBef>
              <a:spcAft>
                <a:spcPts val="0"/>
              </a:spcAft>
              <a:buClr>
                <a:schemeClr val="folHlink"/>
              </a:buClr>
              <a:buSzPct val="100000"/>
              <a:buFont typeface="Tahoma"/>
              <a:buChar char="▪"/>
            </a:pPr>
            <a:r>
              <a:rPr lang="en-US" sz="2800" b="0" i="0" u="none" strike="noStrike" cap="none" baseline="0">
                <a:solidFill>
                  <a:schemeClr val="lt1"/>
                </a:solidFill>
                <a:latin typeface="Tahoma"/>
                <a:ea typeface="Tahoma"/>
                <a:cs typeface="Tahoma"/>
                <a:sym typeface="Tahoma"/>
              </a:rPr>
              <a:t>Allowed to take horses home (farmers)</a:t>
            </a:r>
          </a:p>
          <a:p>
            <a:pPr marL="342900" marR="0" lvl="0" indent="-200660" algn="l" rtl="0">
              <a:spcBef>
                <a:spcPts val="560"/>
              </a:spcBef>
              <a:spcAft>
                <a:spcPts val="0"/>
              </a:spcAft>
              <a:buClr>
                <a:schemeClr val="hlink"/>
              </a:buClr>
              <a:buFont typeface="Tahoma"/>
              <a:buNone/>
            </a:pPr>
            <a:endParaRPr sz="28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baseline="0">
                <a:solidFill>
                  <a:schemeClr val="lt2"/>
                </a:solidFill>
                <a:latin typeface="Tahoma"/>
                <a:ea typeface="Tahoma"/>
                <a:cs typeface="Tahoma"/>
                <a:sym typeface="Tahoma"/>
              </a:rPr>
              <a:t>Legacy of the Civil War</a:t>
            </a:r>
            <a:br>
              <a:rPr lang="en-US" sz="4000" b="0" i="0" u="none" strike="noStrike" cap="none" baseline="0">
                <a:solidFill>
                  <a:schemeClr val="lt2"/>
                </a:solidFill>
                <a:latin typeface="Tahoma"/>
                <a:ea typeface="Tahoma"/>
                <a:cs typeface="Tahoma"/>
                <a:sym typeface="Tahoma"/>
              </a:rPr>
            </a:br>
            <a:r>
              <a:rPr lang="en-US" sz="4000" b="0" i="0" u="none" strike="noStrike" cap="none" baseline="0">
                <a:solidFill>
                  <a:schemeClr val="lt2"/>
                </a:solidFill>
                <a:latin typeface="Tahoma"/>
                <a:ea typeface="Tahoma"/>
                <a:cs typeface="Tahoma"/>
                <a:sym typeface="Tahoma"/>
              </a:rPr>
              <a:t>Impact on US</a:t>
            </a:r>
          </a:p>
        </p:txBody>
      </p:sp>
      <p:sp>
        <p:nvSpPr>
          <p:cNvPr id="541" name="Shape 541"/>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13</a:t>
            </a:r>
            <a:r>
              <a:rPr lang="en-US" sz="3200" b="0" i="0" u="none" strike="noStrike" cap="none" baseline="30000">
                <a:solidFill>
                  <a:schemeClr val="lt1"/>
                </a:solidFill>
                <a:latin typeface="Tahoma"/>
                <a:ea typeface="Tahoma"/>
                <a:cs typeface="Tahoma"/>
                <a:sym typeface="Tahoma"/>
              </a:rPr>
              <a:t>th</a:t>
            </a:r>
            <a:r>
              <a:rPr lang="en-US" sz="3200" b="0" i="0" u="none" strike="noStrike" cap="none" baseline="0">
                <a:solidFill>
                  <a:schemeClr val="lt1"/>
                </a:solidFill>
                <a:latin typeface="Tahoma"/>
                <a:ea typeface="Tahoma"/>
                <a:cs typeface="Tahoma"/>
                <a:sym typeface="Tahoma"/>
              </a:rPr>
              <a:t> Amendment = ends slavery</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How to reunite Country = Reconstruction</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Strengthen Federal government</a:t>
            </a:r>
          </a:p>
          <a:p>
            <a:pPr marL="342900" marR="0" lvl="0" indent="-342900" algn="l" rtl="0">
              <a:lnSpc>
                <a:spcPct val="100000"/>
              </a:lnSpc>
              <a:spcBef>
                <a:spcPts val="640"/>
              </a:spcBef>
              <a:spcAft>
                <a:spcPts val="0"/>
              </a:spcAft>
              <a:buClr>
                <a:schemeClr val="hlink"/>
              </a:buClr>
              <a:buSzPct val="25000"/>
              <a:buFont typeface="Tahoma"/>
              <a:buNone/>
            </a:pPr>
            <a:r>
              <a:rPr lang="en-US" sz="3200" b="0" i="0" u="none" strike="noStrike" cap="none" baseline="0">
                <a:solidFill>
                  <a:schemeClr val="lt1"/>
                </a:solidFill>
                <a:latin typeface="Tahoma"/>
                <a:ea typeface="Tahoma"/>
                <a:cs typeface="Tahoma"/>
                <a:sym typeface="Tahoma"/>
              </a:rPr>
              <a:t>		States cannot leave Union</a:t>
            </a:r>
          </a:p>
          <a:p>
            <a:pPr marL="342900" marR="0" lvl="0" indent="-342900" algn="l" rtl="0">
              <a:lnSpc>
                <a:spcPct val="100000"/>
              </a:lnSpc>
              <a:spcBef>
                <a:spcPts val="640"/>
              </a:spcBef>
              <a:spcAft>
                <a:spcPts val="0"/>
              </a:spcAft>
              <a:buClr>
                <a:schemeClr val="hlink"/>
              </a:buClr>
              <a:buSzPct val="25000"/>
              <a:buFont typeface="Tahoma"/>
              <a:buNone/>
            </a:pPr>
            <a:r>
              <a:rPr lang="en-US" sz="3200" b="0" i="0" u="none" strike="noStrike" cap="none" baseline="0">
                <a:solidFill>
                  <a:schemeClr val="lt1"/>
                </a:solidFill>
                <a:latin typeface="Tahoma"/>
                <a:ea typeface="Tahoma"/>
                <a:cs typeface="Tahoma"/>
                <a:sym typeface="Tahoma"/>
              </a:rPr>
              <a:t>	  	Constitution works</a:t>
            </a:r>
          </a:p>
          <a:p>
            <a:pPr marL="342900" marR="0" lvl="0" indent="-342900" algn="l" rtl="0">
              <a:lnSpc>
                <a:spcPct val="100000"/>
              </a:lnSpc>
              <a:spcBef>
                <a:spcPts val="64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a:p>
            <a:pPr marL="342900" marR="0" lvl="0" indent="-180340" algn="l" rtl="0">
              <a:spcBef>
                <a:spcPts val="64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baseline="0">
                <a:solidFill>
                  <a:schemeClr val="lt2"/>
                </a:solidFill>
                <a:latin typeface="Tahoma"/>
                <a:ea typeface="Tahoma"/>
                <a:cs typeface="Tahoma"/>
                <a:sym typeface="Tahoma"/>
              </a:rPr>
              <a:t>Legacy of the Civil War</a:t>
            </a:r>
            <a:br>
              <a:rPr lang="en-US" sz="4000" b="0" i="0" u="none" strike="noStrike" cap="none" baseline="0">
                <a:solidFill>
                  <a:schemeClr val="lt2"/>
                </a:solidFill>
                <a:latin typeface="Tahoma"/>
                <a:ea typeface="Tahoma"/>
                <a:cs typeface="Tahoma"/>
                <a:sym typeface="Tahoma"/>
              </a:rPr>
            </a:br>
            <a:r>
              <a:rPr lang="en-US" sz="4000" b="0" i="0" u="none" strike="noStrike" cap="none" baseline="0">
                <a:solidFill>
                  <a:schemeClr val="lt2"/>
                </a:solidFill>
                <a:latin typeface="Tahoma"/>
                <a:ea typeface="Tahoma"/>
                <a:cs typeface="Tahoma"/>
                <a:sym typeface="Tahoma"/>
              </a:rPr>
              <a:t>Impact on South</a:t>
            </a:r>
          </a:p>
        </p:txBody>
      </p:sp>
      <p:sp>
        <p:nvSpPr>
          <p:cNvPr id="547" name="Shape 547"/>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Economically destroyed</a:t>
            </a:r>
          </a:p>
          <a:p>
            <a:pPr marL="342900" marR="0" lvl="0" indent="-342900" algn="l" rtl="0">
              <a:lnSpc>
                <a:spcPct val="8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RR destroyed, towns/farms/factories ruined</a:t>
            </a:r>
          </a:p>
          <a:p>
            <a:pPr marL="342900" marR="0" lvl="0" indent="-342900" algn="l" rtl="0">
              <a:lnSpc>
                <a:spcPct val="8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Replace slaves, what will happen to Cotton Industry</a:t>
            </a:r>
          </a:p>
          <a:p>
            <a:pPr marL="342900" marR="0" lvl="0" indent="-342900" algn="l" rtl="0">
              <a:lnSpc>
                <a:spcPct val="80000"/>
              </a:lnSpc>
              <a:spcBef>
                <a:spcPts val="56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Socially devastated</a:t>
            </a:r>
          </a:p>
          <a:p>
            <a:pPr marL="342900" marR="0" lvl="0" indent="-342900" algn="l" rtl="0">
              <a:lnSpc>
                <a:spcPct val="8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Lost large % of young men (320,000)</a:t>
            </a:r>
          </a:p>
          <a:p>
            <a:pPr marL="342900" marR="0" lvl="0" indent="-342900" algn="l" rtl="0">
              <a:lnSpc>
                <a:spcPct val="80000"/>
              </a:lnSpc>
              <a:spcBef>
                <a:spcPts val="56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Politically</a:t>
            </a:r>
          </a:p>
          <a:p>
            <a:pPr marL="342900" marR="0" lvl="0" indent="-342900" algn="l" rtl="0">
              <a:lnSpc>
                <a:spcPct val="8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Democrats weaken</a:t>
            </a:r>
          </a:p>
          <a:p>
            <a:pPr marL="342900" marR="0" lvl="0" indent="-342900" algn="l" rtl="0">
              <a:lnSpc>
                <a:spcPct val="8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Federal government stronger then states</a:t>
            </a:r>
          </a:p>
          <a:p>
            <a:pPr marL="342900" marR="0" lvl="0" indent="-342900" algn="l" rtl="0">
              <a:lnSpc>
                <a:spcPct val="8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North in charge of Reconstruction</a:t>
            </a:r>
          </a:p>
          <a:p>
            <a:pPr marL="342900" marR="0" lvl="0" indent="-200660" algn="l" rtl="0">
              <a:spcBef>
                <a:spcPts val="560"/>
              </a:spcBef>
              <a:spcAft>
                <a:spcPts val="0"/>
              </a:spcAft>
              <a:buClr>
                <a:schemeClr val="hlink"/>
              </a:buClr>
              <a:buFont typeface="Tahoma"/>
              <a:buNone/>
            </a:pPr>
            <a:endParaRPr sz="28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1.Fort Sumter</a:t>
            </a:r>
          </a:p>
        </p:txBody>
      </p:sp>
      <p:sp>
        <p:nvSpPr>
          <p:cNvPr id="378" name="Shape 378"/>
          <p:cNvSpPr txBox="1">
            <a:spLocks noGrp="1"/>
          </p:cNvSpPr>
          <p:nvPr>
            <p:ph type="body" idx="1"/>
          </p:nvPr>
        </p:nvSpPr>
        <p:spPr>
          <a:xfrm>
            <a:off x="301625" y="1295400"/>
            <a:ext cx="4651374"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Lincoln cannot allow Confederates to control Union property</a:t>
            </a:r>
          </a:p>
          <a:p>
            <a:pPr marL="342900" marR="0" lvl="0" indent="-342900" algn="l" rtl="0">
              <a:lnSpc>
                <a:spcPct val="100000"/>
              </a:lnSpc>
              <a:spcBef>
                <a:spcPts val="56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Confederates try to take control of fort before reinforcements arrive</a:t>
            </a:r>
          </a:p>
          <a:p>
            <a:pPr marL="342900" marR="0" lvl="0" indent="-342900" algn="l" rtl="0">
              <a:lnSpc>
                <a:spcPct val="100000"/>
              </a:lnSpc>
              <a:spcBef>
                <a:spcPts val="56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Battle last 33 hrs before Union surrenders</a:t>
            </a:r>
          </a:p>
          <a:p>
            <a:pPr marL="342900" marR="0" lvl="0" indent="-342900" algn="l" rtl="0">
              <a:lnSpc>
                <a:spcPct val="100000"/>
              </a:lnSpc>
              <a:spcBef>
                <a:spcPts val="56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Civil War has begun</a:t>
            </a:r>
          </a:p>
        </p:txBody>
      </p:sp>
      <p:pic>
        <p:nvPicPr>
          <p:cNvPr id="379" name="Shape 379"/>
          <p:cNvPicPr preferRelativeResize="0"/>
          <p:nvPr/>
        </p:nvPicPr>
        <p:blipFill rotWithShape="1">
          <a:blip r:embed="rId3">
            <a:alphaModFix/>
          </a:blip>
          <a:srcRect/>
          <a:stretch/>
        </p:blipFill>
        <p:spPr>
          <a:xfrm>
            <a:off x="5029200" y="1447800"/>
            <a:ext cx="3813174" cy="487679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000" b="0" i="0" u="none" strike="noStrike" cap="none" baseline="0">
                <a:solidFill>
                  <a:schemeClr val="lt2"/>
                </a:solidFill>
                <a:latin typeface="Tahoma"/>
                <a:ea typeface="Tahoma"/>
                <a:cs typeface="Tahoma"/>
                <a:sym typeface="Tahoma"/>
              </a:rPr>
              <a:t>Legacy of the Civil War</a:t>
            </a:r>
            <a:br>
              <a:rPr lang="en-US" sz="4000" b="0" i="0" u="none" strike="noStrike" cap="none" baseline="0">
                <a:solidFill>
                  <a:schemeClr val="lt2"/>
                </a:solidFill>
                <a:latin typeface="Tahoma"/>
                <a:ea typeface="Tahoma"/>
                <a:cs typeface="Tahoma"/>
                <a:sym typeface="Tahoma"/>
              </a:rPr>
            </a:br>
            <a:r>
              <a:rPr lang="en-US" sz="4000" b="0" i="0" u="none" strike="noStrike" cap="none" baseline="0">
                <a:solidFill>
                  <a:schemeClr val="lt2"/>
                </a:solidFill>
                <a:latin typeface="Tahoma"/>
                <a:ea typeface="Tahoma"/>
                <a:cs typeface="Tahoma"/>
                <a:sym typeface="Tahoma"/>
              </a:rPr>
              <a:t>Impact on North</a:t>
            </a:r>
          </a:p>
        </p:txBody>
      </p:sp>
      <p:sp>
        <p:nvSpPr>
          <p:cNvPr id="553" name="Shape 553"/>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Economically</a:t>
            </a:r>
          </a:p>
          <a:p>
            <a:pPr marL="342900" marR="0" lvl="0" indent="-342900" algn="l" rtl="0">
              <a:lnSpc>
                <a:spcPct val="9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Became more Industrial </a:t>
            </a:r>
          </a:p>
          <a:p>
            <a:pPr marL="342900" marR="0" lvl="0" indent="-342900" algn="l" rtl="0">
              <a:lnSpc>
                <a:spcPct val="9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More people work for RR then farms</a:t>
            </a:r>
          </a:p>
          <a:p>
            <a:pPr marL="342900" marR="0" lvl="0" indent="-342900" algn="l" rtl="0">
              <a:lnSpc>
                <a:spcPct val="9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New Technologies were created</a:t>
            </a:r>
          </a:p>
          <a:p>
            <a:pPr marL="342900" marR="0" lvl="0" indent="-342900" algn="l" rtl="0">
              <a:lnSpc>
                <a:spcPct val="9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-Socially	</a:t>
            </a:r>
          </a:p>
          <a:p>
            <a:pPr marL="342900" marR="0" lvl="0" indent="-342900" algn="l" rtl="0">
              <a:lnSpc>
                <a:spcPct val="9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Immigrants come for opportunity</a:t>
            </a:r>
          </a:p>
          <a:p>
            <a:pPr marL="342900" marR="0" lvl="0" indent="-342900" algn="l" rtl="0">
              <a:lnSpc>
                <a:spcPct val="9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Lost 385,000</a:t>
            </a:r>
          </a:p>
          <a:p>
            <a:pPr marL="342900" marR="0" lvl="0" indent="-342900" algn="l" rtl="0">
              <a:lnSpc>
                <a:spcPct val="90000"/>
              </a:lnSpc>
              <a:spcBef>
                <a:spcPts val="560"/>
              </a:spcBef>
              <a:spcAft>
                <a:spcPts val="0"/>
              </a:spcAft>
              <a:buClr>
                <a:schemeClr val="hlink"/>
              </a:buClr>
              <a:buSzPct val="80000"/>
              <a:buFont typeface="Tahoma"/>
              <a:buChar char="►"/>
            </a:pPr>
            <a:r>
              <a:rPr lang="en-US" sz="2800" b="0" i="0" u="none" strike="noStrike" cap="none" baseline="0">
                <a:solidFill>
                  <a:schemeClr val="lt1"/>
                </a:solidFill>
                <a:latin typeface="Tahoma"/>
                <a:ea typeface="Tahoma"/>
                <a:cs typeface="Tahoma"/>
                <a:sym typeface="Tahoma"/>
              </a:rPr>
              <a:t>Political</a:t>
            </a:r>
          </a:p>
          <a:p>
            <a:pPr marL="342900" marR="0" lvl="0" indent="-342900" algn="l" rtl="0">
              <a:lnSpc>
                <a:spcPct val="90000"/>
              </a:lnSpc>
              <a:spcBef>
                <a:spcPts val="560"/>
              </a:spcBef>
              <a:spcAft>
                <a:spcPts val="0"/>
              </a:spcAft>
              <a:buClr>
                <a:schemeClr val="hlink"/>
              </a:buClr>
              <a:buSzPct val="25000"/>
              <a:buFont typeface="Tahoma"/>
              <a:buNone/>
            </a:pPr>
            <a:r>
              <a:rPr lang="en-US" sz="2800" b="0" i="0" u="none" strike="noStrike" cap="none" baseline="0">
                <a:solidFill>
                  <a:schemeClr val="lt1"/>
                </a:solidFill>
                <a:latin typeface="Tahoma"/>
                <a:ea typeface="Tahoma"/>
                <a:cs typeface="Tahoma"/>
                <a:sym typeface="Tahoma"/>
              </a:rPr>
              <a:t>   Republicans in charge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lt2"/>
              </a:solidFill>
              <a:latin typeface="Tahoma"/>
              <a:ea typeface="Tahoma"/>
              <a:cs typeface="Tahoma"/>
              <a:sym typeface="Tahoma"/>
            </a:endParaRPr>
          </a:p>
        </p:txBody>
      </p:sp>
      <p:pic>
        <p:nvPicPr>
          <p:cNvPr id="385" name="Shape 385"/>
          <p:cNvPicPr preferRelativeResize="0"/>
          <p:nvPr/>
        </p:nvPicPr>
        <p:blipFill rotWithShape="1">
          <a:blip r:embed="rId3">
            <a:alphaModFix/>
          </a:blip>
          <a:srcRect/>
          <a:stretch/>
        </p:blipFill>
        <p:spPr>
          <a:xfrm>
            <a:off x="301625" y="1600200"/>
            <a:ext cx="4194174" cy="4498975"/>
          </a:xfrm>
          <a:prstGeom prst="rect">
            <a:avLst/>
          </a:prstGeom>
          <a:noFill/>
          <a:ln>
            <a:noFill/>
          </a:ln>
        </p:spPr>
      </p:pic>
      <p:pic>
        <p:nvPicPr>
          <p:cNvPr id="386" name="Shape 386"/>
          <p:cNvPicPr preferRelativeResize="0"/>
          <p:nvPr/>
        </p:nvPicPr>
        <p:blipFill rotWithShape="1">
          <a:blip r:embed="rId4">
            <a:alphaModFix/>
          </a:blip>
          <a:srcRect/>
          <a:stretch/>
        </p:blipFill>
        <p:spPr>
          <a:xfrm>
            <a:off x="4648200" y="1600200"/>
            <a:ext cx="4194174" cy="44989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lt2"/>
              </a:solidFill>
              <a:latin typeface="Tahoma"/>
              <a:ea typeface="Tahoma"/>
              <a:cs typeface="Tahoma"/>
              <a:sym typeface="Tahoma"/>
            </a:endParaRPr>
          </a:p>
        </p:txBody>
      </p:sp>
      <p:pic>
        <p:nvPicPr>
          <p:cNvPr id="392" name="Shape 392"/>
          <p:cNvPicPr preferRelativeResize="0"/>
          <p:nvPr/>
        </p:nvPicPr>
        <p:blipFill rotWithShape="1">
          <a:blip r:embed="rId3">
            <a:alphaModFix/>
          </a:blip>
          <a:srcRect/>
          <a:stretch/>
        </p:blipFill>
        <p:spPr>
          <a:xfrm>
            <a:off x="457200" y="304800"/>
            <a:ext cx="4038599" cy="6248399"/>
          </a:xfrm>
          <a:prstGeom prst="rect">
            <a:avLst/>
          </a:prstGeom>
          <a:noFill/>
          <a:ln>
            <a:noFill/>
          </a:ln>
        </p:spPr>
      </p:pic>
      <p:pic>
        <p:nvPicPr>
          <p:cNvPr id="393" name="Shape 393"/>
          <p:cNvPicPr preferRelativeResize="0"/>
          <p:nvPr/>
        </p:nvPicPr>
        <p:blipFill rotWithShape="1">
          <a:blip r:embed="rId4">
            <a:alphaModFix/>
          </a:blip>
          <a:srcRect/>
          <a:stretch/>
        </p:blipFill>
        <p:spPr>
          <a:xfrm>
            <a:off x="4648200" y="304800"/>
            <a:ext cx="4038599" cy="62483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2. 1</a:t>
            </a:r>
            <a:r>
              <a:rPr lang="en-US" sz="4400" b="0" i="0" u="none" strike="noStrike" cap="none" baseline="30000">
                <a:solidFill>
                  <a:schemeClr val="lt2"/>
                </a:solidFill>
                <a:latin typeface="Tahoma"/>
                <a:ea typeface="Tahoma"/>
                <a:cs typeface="Tahoma"/>
                <a:sym typeface="Tahoma"/>
              </a:rPr>
              <a:t>st</a:t>
            </a:r>
            <a:r>
              <a:rPr lang="en-US" sz="4400" b="0" i="0" u="none" strike="noStrike" cap="none" baseline="0">
                <a:solidFill>
                  <a:schemeClr val="lt2"/>
                </a:solidFill>
                <a:latin typeface="Tahoma"/>
                <a:ea typeface="Tahoma"/>
                <a:cs typeface="Tahoma"/>
                <a:sym typeface="Tahoma"/>
              </a:rPr>
              <a:t> Battle of Bull Run (Manassas)</a:t>
            </a:r>
          </a:p>
        </p:txBody>
      </p:sp>
      <p:sp>
        <p:nvSpPr>
          <p:cNvPr id="399" name="Shape 399"/>
          <p:cNvSpPr txBox="1">
            <a:spLocks noGrp="1"/>
          </p:cNvSpPr>
          <p:nvPr>
            <p:ph type="body" idx="1"/>
          </p:nvPr>
        </p:nvSpPr>
        <p:spPr>
          <a:xfrm>
            <a:off x="304800" y="1600200"/>
            <a:ext cx="4190999"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July 21, 1861</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Confederate forces (Gen. Stonewall Jackson) get the upper hand</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Union (Gen. Irwin McDowell) panicked and ran</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All hope of a quick war vanishes, create myth of invincible south</a:t>
            </a:r>
          </a:p>
        </p:txBody>
      </p:sp>
      <p:pic>
        <p:nvPicPr>
          <p:cNvPr id="400" name="Shape 400"/>
          <p:cNvPicPr preferRelativeResize="0"/>
          <p:nvPr/>
        </p:nvPicPr>
        <p:blipFill rotWithShape="1">
          <a:blip r:embed="rId3">
            <a:alphaModFix/>
          </a:blip>
          <a:srcRect/>
          <a:stretch/>
        </p:blipFill>
        <p:spPr>
          <a:xfrm>
            <a:off x="4651375" y="1600200"/>
            <a:ext cx="4190999" cy="4498975"/>
          </a:xfrm>
          <a:prstGeom prst="rect">
            <a:avLst/>
          </a:prstGeom>
          <a:noFill/>
          <a:ln>
            <a:noFill/>
          </a:ln>
        </p:spPr>
      </p:pic>
      <p:pic>
        <p:nvPicPr>
          <p:cNvPr id="401" name="Shape 401"/>
          <p:cNvPicPr preferRelativeResize="0"/>
          <p:nvPr/>
        </p:nvPicPr>
        <p:blipFill rotWithShape="1">
          <a:blip r:embed="rId4">
            <a:alphaModFix/>
          </a:blip>
          <a:srcRect/>
          <a:stretch/>
        </p:blipFill>
        <p:spPr>
          <a:xfrm>
            <a:off x="4343400" y="1143000"/>
            <a:ext cx="1038224" cy="1333499"/>
          </a:xfrm>
          <a:prstGeom prst="rect">
            <a:avLst/>
          </a:prstGeom>
          <a:noFill/>
          <a:ln>
            <a:noFill/>
          </a:ln>
        </p:spPr>
      </p:pic>
      <p:pic>
        <p:nvPicPr>
          <p:cNvPr id="402" name="Shape 402"/>
          <p:cNvPicPr preferRelativeResize="0"/>
          <p:nvPr/>
        </p:nvPicPr>
        <p:blipFill rotWithShape="1">
          <a:blip r:embed="rId5">
            <a:alphaModFix/>
          </a:blip>
          <a:srcRect/>
          <a:stretch/>
        </p:blipFill>
        <p:spPr>
          <a:xfrm>
            <a:off x="4343400" y="3200400"/>
            <a:ext cx="990599" cy="9905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lt2"/>
              </a:solidFill>
              <a:latin typeface="Tahoma"/>
              <a:ea typeface="Tahoma"/>
              <a:cs typeface="Tahoma"/>
              <a:sym typeface="Tahoma"/>
            </a:endParaRPr>
          </a:p>
        </p:txBody>
      </p:sp>
      <p:pic>
        <p:nvPicPr>
          <p:cNvPr id="408" name="Shape 408"/>
          <p:cNvPicPr preferRelativeResize="0"/>
          <p:nvPr/>
        </p:nvPicPr>
        <p:blipFill rotWithShape="1">
          <a:blip r:embed="rId3">
            <a:alphaModFix/>
          </a:blip>
          <a:srcRect/>
          <a:stretch/>
        </p:blipFill>
        <p:spPr>
          <a:xfrm>
            <a:off x="301625" y="1600200"/>
            <a:ext cx="4190999" cy="4498975"/>
          </a:xfrm>
          <a:prstGeom prst="rect">
            <a:avLst/>
          </a:prstGeom>
          <a:noFill/>
          <a:ln>
            <a:noFill/>
          </a:ln>
        </p:spPr>
      </p:pic>
      <p:pic>
        <p:nvPicPr>
          <p:cNvPr id="409" name="Shape 409"/>
          <p:cNvPicPr preferRelativeResize="0"/>
          <p:nvPr/>
        </p:nvPicPr>
        <p:blipFill rotWithShape="1">
          <a:blip r:embed="rId4">
            <a:alphaModFix/>
          </a:blip>
          <a:srcRect/>
          <a:stretch/>
        </p:blipFill>
        <p:spPr>
          <a:xfrm>
            <a:off x="4651375" y="1600200"/>
            <a:ext cx="4190999" cy="44989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3. Naval War/New Orleans</a:t>
            </a:r>
          </a:p>
        </p:txBody>
      </p:sp>
      <p:sp>
        <p:nvSpPr>
          <p:cNvPr id="415" name="Shape 415"/>
          <p:cNvSpPr txBox="1">
            <a:spLocks noGrp="1"/>
          </p:cNvSpPr>
          <p:nvPr>
            <p:ph type="body" idx="1"/>
          </p:nvPr>
        </p:nvSpPr>
        <p:spPr>
          <a:xfrm>
            <a:off x="301625" y="1600200"/>
            <a:ext cx="8540750"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By Spring 1862 Union blocked most ports</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Union ships could not stop all Blockade Runners</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Union (Farragut) captures New Orleans</a:t>
            </a:r>
          </a:p>
          <a:p>
            <a:pPr marL="342900" marR="0" lvl="0" indent="-342900" algn="l" rtl="0">
              <a:lnSpc>
                <a:spcPct val="100000"/>
              </a:lnSpc>
              <a:spcBef>
                <a:spcPts val="640"/>
              </a:spcBef>
              <a:spcAft>
                <a:spcPts val="0"/>
              </a:spcAft>
              <a:buClr>
                <a:schemeClr val="hlink"/>
              </a:buClr>
              <a:buSzPct val="80000"/>
              <a:buFont typeface="Tahoma"/>
              <a:buChar char="►"/>
            </a:pPr>
            <a:r>
              <a:rPr lang="en-US" sz="3200" b="0" i="0" u="none" strike="noStrike" cap="none" baseline="0">
                <a:solidFill>
                  <a:schemeClr val="lt1"/>
                </a:solidFill>
                <a:latin typeface="Tahoma"/>
                <a:ea typeface="Tahoma"/>
                <a:cs typeface="Tahoma"/>
                <a:sym typeface="Tahoma"/>
              </a:rPr>
              <a:t>One step closer to controlling MS River </a:t>
            </a:r>
          </a:p>
          <a:p>
            <a:pPr marL="342900" marR="0" lvl="0" indent="-180340" algn="l" rtl="0">
              <a:spcBef>
                <a:spcPts val="640"/>
              </a:spcBef>
              <a:spcAft>
                <a:spcPts val="0"/>
              </a:spcAft>
              <a:buClr>
                <a:schemeClr val="hlink"/>
              </a:buClr>
              <a:buFont typeface="Tahoma"/>
              <a:buNone/>
            </a:pPr>
            <a:endParaRPr sz="32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301625" y="228600"/>
            <a:ext cx="854075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0" i="0" u="none" strike="noStrike" cap="none" baseline="0">
                <a:solidFill>
                  <a:schemeClr val="lt2"/>
                </a:solidFill>
                <a:latin typeface="Tahoma"/>
                <a:ea typeface="Tahoma"/>
                <a:cs typeface="Tahoma"/>
                <a:sym typeface="Tahoma"/>
              </a:rPr>
              <a:t>4. The Battle of Shiloh</a:t>
            </a:r>
          </a:p>
        </p:txBody>
      </p:sp>
      <p:pic>
        <p:nvPicPr>
          <p:cNvPr id="421" name="Shape 421"/>
          <p:cNvPicPr preferRelativeResize="0"/>
          <p:nvPr/>
        </p:nvPicPr>
        <p:blipFill rotWithShape="1">
          <a:blip r:embed="rId3">
            <a:alphaModFix/>
          </a:blip>
          <a:srcRect/>
          <a:stretch/>
        </p:blipFill>
        <p:spPr>
          <a:xfrm>
            <a:off x="301625" y="1600200"/>
            <a:ext cx="4190999" cy="4498975"/>
          </a:xfrm>
          <a:prstGeom prst="rect">
            <a:avLst/>
          </a:prstGeom>
          <a:noFill/>
          <a:ln>
            <a:noFill/>
          </a:ln>
        </p:spPr>
      </p:pic>
      <p:sp>
        <p:nvSpPr>
          <p:cNvPr id="422" name="Shape 422"/>
          <p:cNvSpPr txBox="1">
            <a:spLocks noGrp="1"/>
          </p:cNvSpPr>
          <p:nvPr>
            <p:ph type="body" idx="1"/>
          </p:nvPr>
        </p:nvSpPr>
        <p:spPr>
          <a:xfrm>
            <a:off x="4651375" y="1600200"/>
            <a:ext cx="4190999" cy="44989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April 6-7 1862</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Union (Gen Ulysses S. Grant) campaign to capture Tennessee and Cumberland River</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Confederates launch surprise attack</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Union is able to win, but 20,000 wounded or killed</a:t>
            </a:r>
          </a:p>
          <a:p>
            <a:pPr marL="342900" marR="0" lvl="0" indent="-342900" algn="l" rtl="0">
              <a:lnSpc>
                <a:spcPct val="100000"/>
              </a:lnSpc>
              <a:spcBef>
                <a:spcPts val="480"/>
              </a:spcBef>
              <a:spcAft>
                <a:spcPts val="0"/>
              </a:spcAft>
              <a:buClr>
                <a:schemeClr val="hlink"/>
              </a:buClr>
              <a:buSzPct val="80000"/>
              <a:buFont typeface="Tahoma"/>
              <a:buChar char="►"/>
            </a:pPr>
            <a:r>
              <a:rPr lang="en-US" sz="2400" b="0" i="0" u="none" strike="noStrike" cap="none" baseline="0">
                <a:solidFill>
                  <a:schemeClr val="lt1"/>
                </a:solidFill>
                <a:latin typeface="Tahoma"/>
                <a:ea typeface="Tahoma"/>
                <a:cs typeface="Tahoma"/>
                <a:sym typeface="Tahoma"/>
              </a:rPr>
              <a:t>Solidify Union’s army dominance in West</a:t>
            </a:r>
          </a:p>
        </p:txBody>
      </p:sp>
      <p:pic>
        <p:nvPicPr>
          <p:cNvPr id="423" name="Shape 423"/>
          <p:cNvPicPr preferRelativeResize="0"/>
          <p:nvPr/>
        </p:nvPicPr>
        <p:blipFill rotWithShape="1">
          <a:blip r:embed="rId4">
            <a:alphaModFix/>
          </a:blip>
          <a:srcRect/>
          <a:stretch/>
        </p:blipFill>
        <p:spPr>
          <a:xfrm>
            <a:off x="7696200" y="990600"/>
            <a:ext cx="1038224" cy="11334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On-screen Show (4:3)</PresentationFormat>
  <Paragraphs>121</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Compass</vt:lpstr>
      <vt:lpstr>1_Compass</vt:lpstr>
      <vt:lpstr>Battles of The Civil War</vt:lpstr>
      <vt:lpstr>Slide 2</vt:lpstr>
      <vt:lpstr>1.Fort Sumter</vt:lpstr>
      <vt:lpstr>Slide 4</vt:lpstr>
      <vt:lpstr>Slide 5</vt:lpstr>
      <vt:lpstr>2. 1st Battle of Bull Run (Manassas)</vt:lpstr>
      <vt:lpstr>Slide 7</vt:lpstr>
      <vt:lpstr>3. Naval War/New Orleans</vt:lpstr>
      <vt:lpstr>4. The Battle of Shiloh</vt:lpstr>
      <vt:lpstr>5. 2nd Battle of Bull Run</vt:lpstr>
      <vt:lpstr>6. Battle of Antietam</vt:lpstr>
      <vt:lpstr>Slide 12</vt:lpstr>
      <vt:lpstr>Slide 13</vt:lpstr>
      <vt:lpstr>Emancipation Proclamation</vt:lpstr>
      <vt:lpstr>Emancipation Proclamation (9/1862)</vt:lpstr>
      <vt:lpstr>7. Fredericksburg</vt:lpstr>
      <vt:lpstr>8. Chancellorsville</vt:lpstr>
      <vt:lpstr>Slide 18</vt:lpstr>
      <vt:lpstr>9. Vicksburg</vt:lpstr>
      <vt:lpstr>Slide 20</vt:lpstr>
      <vt:lpstr>10. Gettysburg</vt:lpstr>
      <vt:lpstr>11. Chattanooga</vt:lpstr>
      <vt:lpstr>12. Wilderness to Cold Harbor</vt:lpstr>
      <vt:lpstr>13. Atlanta</vt:lpstr>
      <vt:lpstr>14.Sherman’s March to the Sea</vt:lpstr>
      <vt:lpstr>Slide 26</vt:lpstr>
      <vt:lpstr>15. Appomattox Courthouse</vt:lpstr>
      <vt:lpstr>Legacy of the Civil War Impact on US</vt:lpstr>
      <vt:lpstr>Legacy of the Civil War Impact on South</vt:lpstr>
      <vt:lpstr>Legacy of the Civil War Impact on North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Battles of The Civil War</dc:title>
  <dc:creator>JMadden</dc:creator>
  <cp:lastModifiedBy>Administrator</cp:lastModifiedBy>
  <cp:revision>1</cp:revision>
  <dcterms:modified xsi:type="dcterms:W3CDTF">2015-01-23T13:00:56Z</dcterms:modified>
</cp:coreProperties>
</file>