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1" d="100"/>
          <a:sy n="81" d="100"/>
        </p:scale>
        <p:origin x="-104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10/20/2014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10/20/2014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10/20/2014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10/20/2014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10/20/2014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10/20/2014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10/20/2014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pPr algn="ctr" eaLnBrk="1" latinLnBrk="0" hangingPunct="1"/>
            <a:fld id="{2C6B1FF6-39B9-40F5-8B67-33C6354A3D4F}" type="slidenum">
              <a:rPr kumimoji="0" lang="en-US" smtClean="0"/>
              <a:pPr algn="ctr" eaLnBrk="1" latinLnBrk="0" hangingPunct="1"/>
              <a:t>‹#›</a:t>
            </a:fld>
            <a:endParaRPr kumimoji="0" lang="en-US" dirty="0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10/20/2014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10/20/2014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10/20/2014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Drag picture to placeholder or click icon to add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10/20/2014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pPr algn="r" eaLnBrk="1" latinLnBrk="0" hangingPunct="1"/>
            <a:fld id="{9D21D778-B565-4D7E-94D7-64010A445B68}" type="datetimeFigureOut">
              <a:rPr lang="en-US" smtClean="0"/>
              <a:pPr algn="r" eaLnBrk="1" latinLnBrk="0" hangingPunct="1"/>
              <a:t>10/20/2014</a:t>
            </a:fld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pPr algn="l" eaLnBrk="1" latinLnBrk="0" hangingPunct="1"/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 algn="ctr" eaLnBrk="1" latinLnBrk="0" hangingPunct="1"/>
            <a:fld id="{2C6B1FF6-39B9-40F5-8B67-33C6354A3D4F}" type="slidenum">
              <a:rPr kumimoji="0" lang="en-US" smtClean="0"/>
              <a:pPr algn="ctr" eaLnBrk="1" latinLnBrk="0" hangingPunct="1"/>
              <a:t>‹#›</a:t>
            </a:fld>
            <a:endParaRPr kumimoji="0" lang="en-US" sz="1600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431292" y="2819399"/>
            <a:ext cx="8386244" cy="3122203"/>
          </a:xfrm>
        </p:spPr>
        <p:txBody>
          <a:bodyPr/>
          <a:lstStyle/>
          <a:p>
            <a:r>
              <a:rPr lang="en-US" dirty="0"/>
              <a:t>Objectives: Students will be able to...(1) identify important constitutional powers from the Constitution (2) analyze a primary source for </a:t>
            </a:r>
            <a:r>
              <a:rPr lang="en-US" dirty="0" smtClean="0"/>
              <a:t>information</a:t>
            </a:r>
          </a:p>
          <a:p>
            <a:endParaRPr lang="en-US" dirty="0"/>
          </a:p>
          <a:p>
            <a:r>
              <a:rPr lang="en-US" dirty="0" smtClean="0"/>
              <a:t>Homework: Read article for Presentation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Do Now: What are the Three Branches of Government called?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97753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Scenario 6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9024" y="1473200"/>
            <a:ext cx="7272339" cy="948267"/>
          </a:xfrm>
        </p:spPr>
        <p:txBody>
          <a:bodyPr/>
          <a:lstStyle/>
          <a:p>
            <a:r>
              <a:rPr lang="en-US" dirty="0" smtClean="0"/>
              <a:t>A replacement for the Attorney General has been given to congress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70401" y="2755178"/>
            <a:ext cx="4673600" cy="4102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43119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Scenario 7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9024" y="1801906"/>
            <a:ext cx="7272339" cy="755027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A recent bill to increase funding for education was passed over the president’s rejection of the bill.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90133" y="2556933"/>
            <a:ext cx="6248399" cy="430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6848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Create this chart in your notes: 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xmlns="" val="849582609"/>
              </p:ext>
            </p:extLst>
          </p:nvPr>
        </p:nvGraphicFramePr>
        <p:xfrm>
          <a:off x="301625" y="1527175"/>
          <a:ext cx="8504238" cy="4851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4746"/>
                <a:gridCol w="2834746"/>
                <a:gridCol w="283474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u="sng" dirty="0" smtClean="0"/>
                        <a:t>Executive</a:t>
                      </a:r>
                      <a:endParaRPr lang="en-US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sng" dirty="0" smtClean="0"/>
                        <a:t>Legislative</a:t>
                      </a:r>
                      <a:endParaRPr lang="en-US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sng" dirty="0" smtClean="0"/>
                        <a:t>Judicial</a:t>
                      </a:r>
                      <a:endParaRPr lang="en-US" u="sng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097588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Put these powers in their respective columns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7"/>
            <a:ext cx="8503920" cy="4941633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 smtClean="0"/>
              <a:t>Makes/Passes Laws</a:t>
            </a:r>
          </a:p>
          <a:p>
            <a:r>
              <a:rPr lang="en-US" b="1" dirty="0" smtClean="0"/>
              <a:t>Signs or Vetoes</a:t>
            </a:r>
          </a:p>
          <a:p>
            <a:r>
              <a:rPr lang="en-US" b="1" dirty="0" smtClean="0"/>
              <a:t>Pardons people</a:t>
            </a:r>
          </a:p>
          <a:p>
            <a:r>
              <a:rPr lang="en-US" b="1" dirty="0" smtClean="0"/>
              <a:t>Decides if laws are </a:t>
            </a:r>
            <a:r>
              <a:rPr lang="en-US" b="1" u="sng" dirty="0" smtClean="0"/>
              <a:t>Constitutional</a:t>
            </a:r>
          </a:p>
          <a:p>
            <a:r>
              <a:rPr lang="en-US" b="1" dirty="0" smtClean="0"/>
              <a:t>Negotiate treaties</a:t>
            </a:r>
          </a:p>
          <a:p>
            <a:r>
              <a:rPr lang="en-US" b="1" dirty="0" smtClean="0"/>
              <a:t>Coin/Create Money</a:t>
            </a:r>
          </a:p>
          <a:p>
            <a:r>
              <a:rPr lang="en-US" b="1" dirty="0" smtClean="0"/>
              <a:t>Impeach the President</a:t>
            </a:r>
          </a:p>
          <a:p>
            <a:r>
              <a:rPr lang="en-US" b="1" dirty="0" smtClean="0"/>
              <a:t>Recommend Legislation/Laws</a:t>
            </a:r>
          </a:p>
          <a:p>
            <a:r>
              <a:rPr lang="en-US" b="1" dirty="0" smtClean="0"/>
              <a:t>Supervise decisions made by other Federal Courts</a:t>
            </a:r>
          </a:p>
          <a:p>
            <a:r>
              <a:rPr lang="en-US" b="1" dirty="0" smtClean="0"/>
              <a:t>Control the budget</a:t>
            </a:r>
          </a:p>
          <a:p>
            <a:r>
              <a:rPr lang="en-US" b="1" dirty="0" smtClean="0"/>
              <a:t>Declare war/sign treaties</a:t>
            </a:r>
          </a:p>
          <a:p>
            <a:r>
              <a:rPr lang="en-US" b="1" dirty="0" smtClean="0"/>
              <a:t>Carries out laws that are passed</a:t>
            </a:r>
          </a:p>
          <a:p>
            <a:r>
              <a:rPr lang="en-US" b="1" dirty="0" smtClean="0"/>
              <a:t>Appoint Ambassadors/Supreme Court/Cabinet Heads (With approval)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73394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ranches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86184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Scenario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Homeland security officials have been ordered to open suspicious packages they believe might be from terrorists. 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 descr="220px-US_Department_of_Homeland_Security_Seal.sv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07666" y="2841133"/>
            <a:ext cx="4819945" cy="3543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38572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Scenario 2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bill was recently passed to allow citizens to choose their own health care plan under Medicare. 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 descr="medicare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2539" y="2927228"/>
            <a:ext cx="5715000" cy="3702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32617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Scenario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United States has negotiated a peace treaty with Iran </a:t>
            </a:r>
            <a:endParaRPr lang="en-US" dirty="0"/>
          </a:p>
        </p:txBody>
      </p:sp>
      <p:pic>
        <p:nvPicPr>
          <p:cNvPr id="4" name="Picture 3" descr="treatyoforewa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32830" y="2447348"/>
            <a:ext cx="5016500" cy="3914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72000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Scenario 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law recently passed in a state legislature banning gay marriages is being challenged as unconstitutional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40933" y="2946400"/>
            <a:ext cx="6316133" cy="4030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62064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Scenario 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9024" y="1236133"/>
            <a:ext cx="7272339" cy="1524000"/>
          </a:xfrm>
        </p:spPr>
        <p:txBody>
          <a:bodyPr>
            <a:normAutofit/>
          </a:bodyPr>
          <a:lstStyle/>
          <a:p>
            <a:r>
              <a:rPr lang="en-US" dirty="0" smtClean="0"/>
              <a:t>A Bill is passed outlawing American citizens from making contributions to charitable organizations from the Middle East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760132"/>
            <a:ext cx="9144000" cy="4097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4026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华文新魏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Civic.thmx</Template>
  <TotalTime>253</TotalTime>
  <Words>230</Words>
  <Application>Microsoft Office PowerPoint</Application>
  <PresentationFormat>On-screen Show (4:3)</PresentationFormat>
  <Paragraphs>50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Civic</vt:lpstr>
      <vt:lpstr>Do Now: What are the Three Branches of Government called? </vt:lpstr>
      <vt:lpstr>Create this chart in your notes: </vt:lpstr>
      <vt:lpstr>Put these powers in their respective columns </vt:lpstr>
      <vt:lpstr>Slide 4</vt:lpstr>
      <vt:lpstr>Scenario 1</vt:lpstr>
      <vt:lpstr>Scenario 2 </vt:lpstr>
      <vt:lpstr>Scenario 3</vt:lpstr>
      <vt:lpstr>Scenario 4</vt:lpstr>
      <vt:lpstr>Scenario 5</vt:lpstr>
      <vt:lpstr>Scenario 6 </vt:lpstr>
      <vt:lpstr>Scenario 7 </vt:lpstr>
    </vt:vector>
  </TitlesOfParts>
  <Company>Peabody Veterans Memorial High School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 Now: What are the Three Branches of Government called?</dc:title>
  <dc:creator>Chris Collison</dc:creator>
  <cp:lastModifiedBy>Administrator</cp:lastModifiedBy>
  <cp:revision>8</cp:revision>
  <dcterms:created xsi:type="dcterms:W3CDTF">2014-09-29T23:07:03Z</dcterms:created>
  <dcterms:modified xsi:type="dcterms:W3CDTF">2014-10-20T16:17:40Z</dcterms:modified>
</cp:coreProperties>
</file>