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D6546-943D-495B-B7FA-77B3A1F592A6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90964-8F94-4C71-B29E-8ADB148CBF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8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4301" y="1600200"/>
            <a:ext cx="561539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4800" dirty="0" smtClean="0"/>
              <a:t>G. Washington</a:t>
            </a:r>
          </a:p>
          <a:p>
            <a:r>
              <a:rPr lang="en-US" sz="4800" dirty="0" smtClean="0"/>
              <a:t>J. Adams</a:t>
            </a:r>
          </a:p>
          <a:p>
            <a:r>
              <a:rPr lang="en-US" sz="4800" dirty="0" smtClean="0"/>
              <a:t>T. Jefferson</a:t>
            </a:r>
          </a:p>
          <a:p>
            <a:r>
              <a:rPr lang="en-US" sz="4800" dirty="0" smtClean="0"/>
              <a:t>J. Madison</a:t>
            </a:r>
          </a:p>
          <a:p>
            <a:r>
              <a:rPr lang="en-US" sz="4800" dirty="0" smtClean="0"/>
              <a:t>J. Monroe</a:t>
            </a:r>
          </a:p>
          <a:p>
            <a:r>
              <a:rPr lang="en-US" sz="4800" dirty="0" smtClean="0"/>
              <a:t>JQ Adams</a:t>
            </a:r>
          </a:p>
          <a:p>
            <a:r>
              <a:rPr lang="en-US" sz="4800" dirty="0" smtClean="0"/>
              <a:t>A. Jackson</a:t>
            </a:r>
          </a:p>
          <a:p>
            <a:r>
              <a:rPr lang="en-US" sz="4800" dirty="0" smtClean="0"/>
              <a:t>M. Van Buren</a:t>
            </a:r>
          </a:p>
          <a:p>
            <a:r>
              <a:rPr lang="en-US" sz="4800" dirty="0" smtClean="0"/>
              <a:t>WH Harrison</a:t>
            </a:r>
          </a:p>
          <a:p>
            <a:r>
              <a:rPr lang="en-US" sz="4800" dirty="0" smtClean="0"/>
              <a:t>J. Tyler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Van Buren = Panic </a:t>
            </a:r>
            <a:r>
              <a:rPr lang="en-US" dirty="0"/>
              <a:t>of 1837    </a:t>
            </a:r>
            <a:endParaRPr lang="en-US" dirty="0" smtClean="0"/>
          </a:p>
          <a:p>
            <a:r>
              <a:rPr lang="en-US" dirty="0" smtClean="0"/>
              <a:t>Jackson = Indian </a:t>
            </a:r>
            <a:r>
              <a:rPr lang="en-US" dirty="0"/>
              <a:t>Removal Act</a:t>
            </a:r>
          </a:p>
          <a:p>
            <a:r>
              <a:rPr lang="en-US" dirty="0" smtClean="0"/>
              <a:t>Tyler = Annex </a:t>
            </a:r>
            <a:r>
              <a:rPr lang="en-US" dirty="0"/>
              <a:t>Texas   </a:t>
            </a:r>
            <a:endParaRPr lang="en-US" dirty="0" smtClean="0"/>
          </a:p>
          <a:p>
            <a:r>
              <a:rPr lang="en-US" dirty="0" smtClean="0"/>
              <a:t>Van Buren = Trail </a:t>
            </a:r>
            <a:r>
              <a:rPr lang="en-US" dirty="0"/>
              <a:t>of Tears</a:t>
            </a:r>
          </a:p>
          <a:p>
            <a:r>
              <a:rPr lang="en-US" dirty="0" smtClean="0"/>
              <a:t>Harrison = Dies </a:t>
            </a:r>
            <a:r>
              <a:rPr lang="en-US" dirty="0"/>
              <a:t>in Office    </a:t>
            </a:r>
            <a:endParaRPr lang="en-US" dirty="0" smtClean="0"/>
          </a:p>
          <a:p>
            <a:r>
              <a:rPr lang="en-US" dirty="0" smtClean="0"/>
              <a:t>Jackson = Survived assassination</a:t>
            </a:r>
          </a:p>
          <a:p>
            <a:r>
              <a:rPr lang="en-US" dirty="0" smtClean="0"/>
              <a:t>1st modern – use of veto and making President most powerful office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1"/>
          <a:ext cx="8229600" cy="6248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971800"/>
                <a:gridCol w="3429000"/>
              </a:tblGrid>
              <a:tr h="892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Whigs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Democrats</a:t>
                      </a:r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smtClean="0"/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Henry Clay, WH Harrison, Daniel Webster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Jackson, M Van Buren </a:t>
                      </a:r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Tarrifs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 Protective</a:t>
                      </a:r>
                      <a:r>
                        <a:rPr lang="en-US" baseline="0" dirty="0" smtClean="0"/>
                        <a:t> Tariffs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 Protective Tariffs</a:t>
                      </a:r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smtClean="0"/>
                        <a:t>Slavery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want it</a:t>
                      </a:r>
                      <a:r>
                        <a:rPr lang="en-US" baseline="0" dirty="0" smtClean="0"/>
                        <a:t> to expand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 slavery</a:t>
                      </a:r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smtClean="0"/>
                        <a:t>Paper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Gold/silver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92628"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government funded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government</a:t>
                      </a:r>
                      <a:r>
                        <a:rPr lang="en-US" baseline="0" dirty="0" smtClean="0"/>
                        <a:t> funded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Dorethea</a:t>
            </a:r>
            <a:r>
              <a:rPr lang="en-US" dirty="0" smtClean="0"/>
              <a:t> Dix – Prison – separate people according to crime/mental issue</a:t>
            </a:r>
          </a:p>
          <a:p>
            <a:r>
              <a:rPr lang="en-US" dirty="0" smtClean="0"/>
              <a:t>William </a:t>
            </a:r>
            <a:r>
              <a:rPr lang="en-US" dirty="0" err="1" smtClean="0"/>
              <a:t>Llyod</a:t>
            </a:r>
            <a:r>
              <a:rPr lang="en-US" dirty="0" smtClean="0"/>
              <a:t> Garrison – Abolitionism – slavery viewed as inhuman</a:t>
            </a:r>
          </a:p>
          <a:p>
            <a:r>
              <a:rPr lang="en-US" dirty="0" smtClean="0"/>
              <a:t>Elizabeth Cady Stanton – Women’s rights – little to no rights, dependent on men</a:t>
            </a:r>
          </a:p>
          <a:p>
            <a:r>
              <a:rPr lang="en-US" dirty="0" smtClean="0"/>
              <a:t>Horace Mann – education – educate workers, immigrants, voters</a:t>
            </a:r>
          </a:p>
          <a:p>
            <a:r>
              <a:rPr lang="en-US" dirty="0" smtClean="0"/>
              <a:t>Lyman Beecher – Temperance – alcohol consummation at all time high, seen as causing crimes, </a:t>
            </a:r>
            <a:r>
              <a:rPr lang="en-US" dirty="0"/>
              <a:t>e</a:t>
            </a:r>
            <a:r>
              <a:rPr lang="en-US" dirty="0" smtClean="0"/>
              <a:t>tc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304800"/>
            <a:ext cx="5181600" cy="58340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Irish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/>
              <a:t> </a:t>
            </a:r>
            <a:r>
              <a:rPr lang="en-US" sz="4400" dirty="0" smtClean="0"/>
              <a:t>As monkey – seen as not as civilized as Americans, drunk en animals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Hostility </a:t>
            </a:r>
            <a:r>
              <a:rPr lang="en-US" sz="4400" smtClean="0"/>
              <a:t>to foreigners </a:t>
            </a:r>
            <a:r>
              <a:rPr lang="en-US" sz="4400" dirty="0" smtClean="0"/>
              <a:t>shown in treatment of the Irish </a:t>
            </a:r>
          </a:p>
          <a:p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0668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 8 Review </vt:lpstr>
      <vt:lpstr>Slide 2</vt:lpstr>
      <vt:lpstr>Presidents </vt:lpstr>
      <vt:lpstr>Events</vt:lpstr>
      <vt:lpstr>Slide 5</vt:lpstr>
      <vt:lpstr>Reformers</vt:lpstr>
      <vt:lpstr>Slide 7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 Review </dc:title>
  <dc:creator>Administrator</dc:creator>
  <cp:lastModifiedBy>Administrator</cp:lastModifiedBy>
  <cp:revision>1</cp:revision>
  <dcterms:created xsi:type="dcterms:W3CDTF">2012-12-18T23:06:07Z</dcterms:created>
  <dcterms:modified xsi:type="dcterms:W3CDTF">2012-12-18T23:24:49Z</dcterms:modified>
</cp:coreProperties>
</file>