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2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C95919-FC23-4454-94B2-2AD57E19B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3/11/2014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Xbbcjn4d1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youtube.com/watch?v=1zBY6gkpbT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youtube.com/watch?v=j5RIKuH3tX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180618" y="2678270"/>
            <a:ext cx="4773645" cy="3566700"/>
          </a:xfrm>
        </p:spPr>
        <p:txBody>
          <a:bodyPr/>
          <a:lstStyle/>
          <a:p>
            <a:r>
              <a:rPr lang="en-US" dirty="0"/>
              <a:t>Objectives: </a:t>
            </a:r>
            <a:r>
              <a:rPr lang="en-US" i="1" dirty="0"/>
              <a:t>Students will be able to...</a:t>
            </a:r>
            <a:r>
              <a:rPr lang="en-US" dirty="0"/>
              <a:t>(1) explain further means of </a:t>
            </a:r>
            <a:r>
              <a:rPr lang="en-US" dirty="0" smtClean="0"/>
              <a:t>resistance </a:t>
            </a:r>
            <a:r>
              <a:rPr lang="en-US" dirty="0"/>
              <a:t>(2) analyze a primary source for key information.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Homework: Continue Work on Project (Due April 4 NOW)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198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 Now: </a:t>
            </a:r>
            <a:r>
              <a:rPr lang="en-US" dirty="0" smtClean="0"/>
              <a:t>Grab a worksheet and </a:t>
            </a:r>
            <a:r>
              <a:rPr lang="en-US" smtClean="0"/>
              <a:t>do the ‘Do Now’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133600"/>
            <a:ext cx="3898382" cy="43230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24765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Greensboro Sit-ins	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866692" cy="4572000"/>
          </a:xfrm>
        </p:spPr>
        <p:txBody>
          <a:bodyPr/>
          <a:lstStyle/>
          <a:p>
            <a:r>
              <a:rPr lang="en-US" dirty="0" smtClean="0"/>
              <a:t>Movement started with 4</a:t>
            </a:r>
          </a:p>
          <a:p>
            <a:pPr lvl="1"/>
            <a:r>
              <a:rPr lang="en-US" dirty="0" smtClean="0"/>
              <a:t>Within 2 months: 54 Cities, 9 States</a:t>
            </a:r>
          </a:p>
          <a:p>
            <a:pPr lvl="1"/>
            <a:r>
              <a:rPr lang="en-US" dirty="0" smtClean="0"/>
              <a:t>Allowed students to take matters into own hands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Xbbcjn4d1cE</a:t>
            </a:r>
            <a:r>
              <a:rPr lang="en-US" dirty="0" smtClean="0"/>
              <a:t> (Woolworth Counter)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7326" y="1527048"/>
            <a:ext cx="4010836" cy="4572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53959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D0D0D"/>
                </a:solidFill>
              </a:rPr>
              <a:t>Freedom Riders</a:t>
            </a:r>
            <a:endParaRPr lang="en-US" b="1" dirty="0">
              <a:solidFill>
                <a:srgbClr val="0D0D0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8258" y="1527048"/>
            <a:ext cx="4607413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Interstate bus travel still segregated in the South</a:t>
            </a:r>
          </a:p>
          <a:p>
            <a:r>
              <a:rPr lang="en-US" dirty="0" smtClean="0"/>
              <a:t>Groups organized to draw attention</a:t>
            </a:r>
          </a:p>
          <a:p>
            <a:r>
              <a:rPr lang="en-US" dirty="0" smtClean="0"/>
              <a:t>Met by angry mobs</a:t>
            </a:r>
          </a:p>
          <a:p>
            <a:pPr lvl="1"/>
            <a:r>
              <a:rPr lang="en-US" dirty="0" smtClean="0">
                <a:solidFill>
                  <a:srgbClr val="0D0D0D"/>
                </a:solidFill>
              </a:rPr>
              <a:t>Beat and bloodied riders (rocks, bats, chains, lead pipes, etc.)</a:t>
            </a:r>
          </a:p>
          <a:p>
            <a:pPr lvl="1"/>
            <a:r>
              <a:rPr lang="en-US" dirty="0" smtClean="0">
                <a:solidFill>
                  <a:srgbClr val="0D0D0D"/>
                </a:solidFill>
              </a:rPr>
              <a:t>Even set fire on busses</a:t>
            </a:r>
          </a:p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1zBY6gkpbTg</a:t>
            </a:r>
            <a:r>
              <a:rPr lang="en-US" dirty="0" smtClean="0"/>
              <a:t> (Freedom Riders)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50" y="1773711"/>
            <a:ext cx="4136008" cy="41184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829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D0D0D"/>
                </a:solidFill>
              </a:rPr>
              <a:t>JFK &amp; Civil Rights</a:t>
            </a:r>
            <a:endParaRPr lang="en-US" b="1" dirty="0">
              <a:solidFill>
                <a:srgbClr val="0D0D0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937251" cy="4572000"/>
          </a:xfrm>
        </p:spPr>
        <p:txBody>
          <a:bodyPr/>
          <a:lstStyle/>
          <a:p>
            <a:r>
              <a:rPr lang="en-US" dirty="0" smtClean="0"/>
              <a:t>Actively Supported Civil Rights</a:t>
            </a:r>
          </a:p>
          <a:p>
            <a:r>
              <a:rPr lang="en-US" dirty="0" smtClean="0"/>
              <a:t>Cautious once in office</a:t>
            </a:r>
          </a:p>
          <a:p>
            <a:pPr lvl="1"/>
            <a:r>
              <a:rPr lang="en-US" dirty="0" smtClean="0">
                <a:solidFill>
                  <a:srgbClr val="0D0D0D"/>
                </a:solidFill>
              </a:rPr>
              <a:t>Named 40 AA Members to high level positions</a:t>
            </a:r>
          </a:p>
          <a:p>
            <a:r>
              <a:rPr lang="en-US" dirty="0" smtClean="0"/>
              <a:t>Created CEEO (Committee on Equal Employment Opportunity)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4231" y="1308712"/>
            <a:ext cx="3960678" cy="47903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72499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Acts of Violence 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James Meredith – Transferred to University of Miss.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Governor blocked transfer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JFK sent 500 Marshalls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Angry mob attacked Marshalls (160 injured)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JFK sent several thousand troops to escort to class</a:t>
            </a:r>
          </a:p>
          <a:p>
            <a:r>
              <a:rPr lang="en-US" dirty="0" smtClean="0"/>
              <a:t>Violence in Birmingham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MLK believed government would only intervene if there was violence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Organized Protest – Sent to Jail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Wrote “Letter from Birmingham Jail” – Defense of non-violent protest</a:t>
            </a:r>
          </a:p>
        </p:txBody>
      </p:sp>
    </p:spTree>
    <p:extLst>
      <p:ext uri="{BB962C8B-B14F-4D97-AF65-F5344CB8AC3E}">
        <p14:creationId xmlns="" xmlns:p14="http://schemas.microsoft.com/office/powerpoint/2010/main" val="1662986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3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2400" y="228600"/>
            <a:ext cx="3886200" cy="4343400"/>
          </a:xfrm>
          <a:noFill/>
          <a:ln/>
        </p:spPr>
      </p:pic>
      <p:pic>
        <p:nvPicPr>
          <p:cNvPr id="27654" name="Picture 6" descr="boy faces attackers"/>
          <p:cNvPicPr>
            <a:picLocks noChangeAspect="1" noChangeArrowheads="1"/>
          </p:cNvPicPr>
          <p:nvPr/>
        </p:nvPicPr>
        <p:blipFill>
          <a:blip r:embed="rId3" cstate="print"/>
          <a:srcRect r="16296"/>
          <a:stretch>
            <a:fillRect/>
          </a:stretch>
        </p:blipFill>
        <p:spPr bwMode="auto">
          <a:xfrm>
            <a:off x="3592513" y="2327275"/>
            <a:ext cx="5551487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4" descr="bifi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9144000" cy="6007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Civil Rights Act of 1964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19315"/>
            <a:ext cx="5148928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JFK Introduced in June of 1963</a:t>
            </a:r>
          </a:p>
          <a:p>
            <a:r>
              <a:rPr lang="en-US" dirty="0" smtClean="0"/>
              <a:t>Declared it a “Moral Issue”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TURNING POINT IN MOVEMENT – </a:t>
            </a:r>
            <a:r>
              <a:rPr lang="en-US" dirty="0" smtClean="0"/>
              <a:t>March on Washington DC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200,000 demonstrators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MLK’s “I Have a Dream” Speech</a:t>
            </a:r>
          </a:p>
          <a:p>
            <a:pPr lvl="1"/>
            <a:r>
              <a:rPr lang="en-US" dirty="0">
                <a:solidFill>
                  <a:srgbClr val="000000"/>
                </a:solidFill>
                <a:hlinkClick r:id="rId2"/>
              </a:rPr>
              <a:t>http://www.youtube.com/watch?v=</a:t>
            </a:r>
            <a:r>
              <a:rPr lang="en-US" dirty="0" smtClean="0">
                <a:solidFill>
                  <a:srgbClr val="000000"/>
                </a:solidFill>
                <a:hlinkClick r:id="rId2"/>
              </a:rPr>
              <a:t>j5RIKuH3tXM</a:t>
            </a:r>
            <a:r>
              <a:rPr lang="en-US" dirty="0" smtClean="0">
                <a:solidFill>
                  <a:srgbClr val="000000"/>
                </a:solidFill>
              </a:rPr>
              <a:t> (March on Washington)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99472" y="1862229"/>
            <a:ext cx="4244528" cy="37300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5520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Passage of the Act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30662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Senators </a:t>
            </a:r>
            <a:r>
              <a:rPr lang="en-US" b="1" dirty="0" smtClean="0">
                <a:solidFill>
                  <a:srgbClr val="0000FF"/>
                </a:solidFill>
              </a:rPr>
              <a:t>filibuster </a:t>
            </a:r>
            <a:r>
              <a:rPr lang="en-US" dirty="0" smtClean="0"/>
              <a:t>(Refusal to stop debate)</a:t>
            </a:r>
          </a:p>
          <a:p>
            <a:r>
              <a:rPr lang="en-US" dirty="0" smtClean="0"/>
              <a:t>Can motion for </a:t>
            </a:r>
            <a:r>
              <a:rPr lang="en-US" b="1" dirty="0" smtClean="0">
                <a:solidFill>
                  <a:srgbClr val="0000FF"/>
                </a:solidFill>
              </a:rPr>
              <a:t>cloture</a:t>
            </a:r>
            <a:r>
              <a:rPr lang="en-US" dirty="0" smtClean="0"/>
              <a:t> (Forcing a vote) </a:t>
            </a:r>
          </a:p>
          <a:p>
            <a:r>
              <a:rPr lang="en-US" dirty="0" smtClean="0"/>
              <a:t>Lyndon Johnson took over after JFK – Pushed Civil rights Act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Got the votes needed in House and Senate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Most comprehensive Civil Rights bill ever: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Segregation illegal in most places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Equal access to facilities (restaurants, theaters, libraries, etc.)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Power to bring more lawsuits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End discrimination in workplace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68693" y="4022185"/>
            <a:ext cx="4575307" cy="28358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0123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125</TotalTime>
  <Words>331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Do Now: Grab a worksheet and do the ‘Do Now’</vt:lpstr>
      <vt:lpstr>Greensboro Sit-ins </vt:lpstr>
      <vt:lpstr>Freedom Riders</vt:lpstr>
      <vt:lpstr>JFK &amp; Civil Rights</vt:lpstr>
      <vt:lpstr>Acts of Violence </vt:lpstr>
      <vt:lpstr>Slide 6</vt:lpstr>
      <vt:lpstr>Slide 7</vt:lpstr>
      <vt:lpstr>Civil Rights Act of 1964</vt:lpstr>
      <vt:lpstr>Passage of the Act</vt:lpstr>
    </vt:vector>
  </TitlesOfParts>
  <Company>Northeastern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Now: Read and Summarize “An American Story” on page 873</dc:title>
  <dc:creator>Christopher Collison</dc:creator>
  <cp:lastModifiedBy>Administrator</cp:lastModifiedBy>
  <cp:revision>11</cp:revision>
  <dcterms:created xsi:type="dcterms:W3CDTF">2013-03-25T11:46:22Z</dcterms:created>
  <dcterms:modified xsi:type="dcterms:W3CDTF">2014-03-11T13:23:14Z</dcterms:modified>
</cp:coreProperties>
</file>