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1E5E-2AFB-485A-ABC4-662C8CF3074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3E0A-0D80-4E7E-81A2-E063B0483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</a:t>
            </a:r>
            <a:r>
              <a:rPr lang="en-US" smtClean="0"/>
              <a:t>War Secession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vl_war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South Carolina</a:t>
            </a:r>
          </a:p>
          <a:p>
            <a:pPr marL="514350" indent="-514350">
              <a:buAutoNum type="arabicPeriod"/>
            </a:pPr>
            <a:r>
              <a:rPr lang="en-US" dirty="0" smtClean="0"/>
              <a:t>11 – South Carolina, North Carolina, Virginia, Arkansas, Tennessee, Texas, Louisiana, Mississippi , Alabama, Georgia, Florida</a:t>
            </a:r>
          </a:p>
          <a:p>
            <a:pPr marL="514350" indent="-514350">
              <a:buAutoNum type="arabicPeriod"/>
            </a:pPr>
            <a:r>
              <a:rPr lang="en-US" dirty="0" smtClean="0"/>
              <a:t>Jefferson Davis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state was independent, guarantee slavery, banned protective tariffs, and president limited to single six year term</a:t>
            </a:r>
          </a:p>
          <a:p>
            <a:pPr marL="514350" indent="-514350">
              <a:buAutoNum type="arabicPeriod"/>
            </a:pPr>
            <a:r>
              <a:rPr lang="en-US" dirty="0" smtClean="0"/>
              <a:t>Abe Lincoln</a:t>
            </a:r>
          </a:p>
          <a:p>
            <a:pPr marL="514350" indent="-514350">
              <a:buAutoNum type="arabicPeriod"/>
            </a:pPr>
            <a:r>
              <a:rPr lang="en-US" dirty="0" smtClean="0"/>
              <a:t>Not to interfere with slavery &amp; protect federal property in all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7. 5 = West Virginia, Maryland, Delaware, Missouri, Kentucky</a:t>
            </a:r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smtClean="0"/>
              <a:t>West </a:t>
            </a:r>
            <a:r>
              <a:rPr lang="en-US" dirty="0" smtClean="0"/>
              <a:t>Virginia &amp; </a:t>
            </a:r>
            <a:r>
              <a:rPr lang="en-US" dirty="0" smtClean="0"/>
              <a:t>Delaware </a:t>
            </a:r>
            <a:r>
              <a:rPr lang="en-US" dirty="0" smtClean="0"/>
              <a:t>comes into Union on its own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Martial law (military control) is declared in Maryland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Kentucky tries to be neutral but Confederate forces invade so they join Union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Missouri has power struggle between pro and anti-secession forces, Union troops help keep it in the Union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Civil War Secession Map</vt:lpstr>
      <vt:lpstr>Slide 2</vt:lpstr>
      <vt:lpstr>Slide 3</vt:lpstr>
      <vt:lpstr>Slide 4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Secession Map</dc:title>
  <dc:creator>Administrator</dc:creator>
  <cp:lastModifiedBy>Administrator</cp:lastModifiedBy>
  <cp:revision>3</cp:revision>
  <dcterms:created xsi:type="dcterms:W3CDTF">2013-02-27T12:05:28Z</dcterms:created>
  <dcterms:modified xsi:type="dcterms:W3CDTF">2013-02-27T23:08:40Z</dcterms:modified>
</cp:coreProperties>
</file>