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AF355-AF91-4F2D-9E6F-544973CDE081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10C87-21EA-4AAC-80CA-6B48111FB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Five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Popular Sovereignty</a:t>
            </a:r>
          </a:p>
          <a:p>
            <a:r>
              <a:rPr lang="en-US" dirty="0" smtClean="0"/>
              <a:t>Government gets it’s power from the people</a:t>
            </a:r>
          </a:p>
          <a:p>
            <a:r>
              <a:rPr lang="en-US" dirty="0" smtClean="0"/>
              <a:t>People express their wishes through voting</a:t>
            </a:r>
          </a:p>
          <a:p>
            <a:r>
              <a:rPr lang="en-US" dirty="0" smtClean="0"/>
              <a:t>To ensure people had a say and ability to remove anyone who doesn’t protect their best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Limited government</a:t>
            </a:r>
          </a:p>
          <a:p>
            <a:r>
              <a:rPr lang="en-US" dirty="0" smtClean="0"/>
              <a:t>Government can do some things and not others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Enumerated, concurrent, reserved powers. Outlined </a:t>
            </a:r>
            <a:r>
              <a:rPr lang="en-US" dirty="0" smtClean="0"/>
              <a:t>in 9</a:t>
            </a:r>
            <a:r>
              <a:rPr lang="en-US" baseline="30000" dirty="0" smtClean="0"/>
              <a:t>th</a:t>
            </a:r>
            <a:r>
              <a:rPr lang="en-US" dirty="0" smtClean="0"/>
              <a:t> and 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Contrast Divine Rights of Kings, to ensure one person cannot become to powerful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Federalism</a:t>
            </a:r>
          </a:p>
          <a:p>
            <a:r>
              <a:rPr lang="en-US" dirty="0" smtClean="0"/>
              <a:t>Power divided between state and federal</a:t>
            </a:r>
          </a:p>
          <a:p>
            <a:r>
              <a:rPr lang="en-US" dirty="0" smtClean="0"/>
              <a:t>rights </a:t>
            </a:r>
            <a:r>
              <a:rPr lang="en-US" dirty="0" smtClean="0"/>
              <a:t>and responsibilities of state governments and state officials in relation to the federal government (Enumerated (War), Reserved (School), Concurrent (taxes))</a:t>
            </a:r>
          </a:p>
          <a:p>
            <a:r>
              <a:rPr lang="en-US" dirty="0" smtClean="0"/>
              <a:t>Fear of a strong federal government, but also have seen the dangers of weak government (Shays’ Rebellion)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Separation of powers  (</a:t>
            </a:r>
            <a:r>
              <a:rPr lang="en-US" b="1" dirty="0" smtClean="0"/>
              <a:t>Montesquieu)</a:t>
            </a:r>
            <a:endParaRPr lang="en-US" dirty="0" smtClean="0"/>
          </a:p>
          <a:p>
            <a:r>
              <a:rPr lang="en-US" dirty="0" smtClean="0"/>
              <a:t>Power divided among three branches</a:t>
            </a:r>
            <a:endParaRPr lang="en-US" dirty="0" smtClean="0"/>
          </a:p>
          <a:p>
            <a:r>
              <a:rPr lang="en-US" dirty="0" smtClean="0"/>
              <a:t>Article </a:t>
            </a:r>
            <a:r>
              <a:rPr lang="en-US" dirty="0" smtClean="0"/>
              <a:t>1 = Legislative</a:t>
            </a:r>
          </a:p>
          <a:p>
            <a:r>
              <a:rPr lang="en-US" dirty="0" smtClean="0"/>
              <a:t>Article 2 = Executive</a:t>
            </a:r>
          </a:p>
          <a:p>
            <a:r>
              <a:rPr lang="en-US" dirty="0" smtClean="0"/>
              <a:t>Article 3 = Judicial</a:t>
            </a:r>
          </a:p>
          <a:p>
            <a:r>
              <a:rPr lang="en-US" dirty="0" smtClean="0"/>
              <a:t>Created to prevent abuse of 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Check and balances</a:t>
            </a:r>
            <a:endParaRPr lang="en-US" dirty="0"/>
          </a:p>
          <a:p>
            <a:r>
              <a:rPr lang="en-US" dirty="0" smtClean="0"/>
              <a:t>allow for a system based regulation that allows one branch to limit </a:t>
            </a:r>
            <a:r>
              <a:rPr lang="en-US" dirty="0" smtClean="0"/>
              <a:t>another </a:t>
            </a:r>
          </a:p>
          <a:p>
            <a:r>
              <a:rPr lang="en-US" dirty="0" smtClean="0"/>
              <a:t>President can veto legislative law, congress can override veto, Supreme Court can declare unconstitutional</a:t>
            </a:r>
            <a:endParaRPr lang="en-US" dirty="0" smtClean="0"/>
          </a:p>
          <a:p>
            <a:r>
              <a:rPr lang="en-US" dirty="0" smtClean="0"/>
              <a:t>Created to help balance each branch and increase cooperation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3558</TotalTime>
  <Words>163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Five powers</vt:lpstr>
      <vt:lpstr>Slide 2</vt:lpstr>
      <vt:lpstr>Slide 3</vt:lpstr>
      <vt:lpstr>Slide 4</vt:lpstr>
      <vt:lpstr>Slide 5</vt:lpstr>
      <vt:lpstr>Slide 6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powers</dc:title>
  <dc:creator>Administrator</dc:creator>
  <cp:lastModifiedBy>Administrator</cp:lastModifiedBy>
  <cp:revision>5</cp:revision>
  <dcterms:created xsi:type="dcterms:W3CDTF">2012-10-12T13:46:51Z</dcterms:created>
  <dcterms:modified xsi:type="dcterms:W3CDTF">2014-10-09T14:51:34Z</dcterms:modified>
</cp:coreProperties>
</file>