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BE2D-4435-4D68-BB68-FF80A274700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0EE1-5EC5-47DB-858F-779B61BAE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the Other Half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are problems in today’s society that you would like to change?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problems in the early 1900’s that people would like to change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1.How would you draw attention to these things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How would you go about fixing these things?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Progressivism – industrialism/urbanization had caused problems that government needed to help fix</a:t>
            </a:r>
          </a:p>
          <a:p>
            <a:r>
              <a:rPr lang="en-US" dirty="0" smtClean="0"/>
              <a:t>Leaders were middle class</a:t>
            </a:r>
          </a:p>
          <a:p>
            <a:r>
              <a:rPr lang="en-US" dirty="0" smtClean="0"/>
              <a:t>John Dewey (hands on learning) Jane Adams (Hull House) William Jennings </a:t>
            </a:r>
            <a:r>
              <a:rPr lang="en-US" dirty="0" err="1" smtClean="0"/>
              <a:t>Byran</a:t>
            </a:r>
            <a:r>
              <a:rPr lang="en-US" dirty="0" smtClean="0"/>
              <a:t> (Sin Taxes)</a:t>
            </a:r>
          </a:p>
          <a:p>
            <a:r>
              <a:rPr lang="en-US" dirty="0" err="1" smtClean="0"/>
              <a:t>Muckrackers</a:t>
            </a:r>
            <a:r>
              <a:rPr lang="en-US" dirty="0" smtClean="0"/>
              <a:t> – journalist who uncovers abuse and corruption</a:t>
            </a:r>
          </a:p>
          <a:p>
            <a:r>
              <a:rPr lang="en-US" dirty="0" smtClean="0"/>
              <a:t>Ida Tarbell (takes on standard oil) Upton Sinclair (The Jungle – meat packing) </a:t>
            </a:r>
          </a:p>
          <a:p>
            <a:r>
              <a:rPr lang="en-US" dirty="0" smtClean="0"/>
              <a:t>Jacob Riis – photojournalist, exposes poverty in </a:t>
            </a:r>
            <a:r>
              <a:rPr lang="en-US" i="1" dirty="0" smtClean="0"/>
              <a:t>How the Other Half Lives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3810000" cy="6172200"/>
          </a:xfrm>
        </p:spPr>
      </p:pic>
      <p:pic>
        <p:nvPicPr>
          <p:cNvPr id="8" name="Content Placeholder 7" descr="download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14887" y="425577"/>
            <a:ext cx="3764643" cy="6233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132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the Other Half Lives</vt:lpstr>
      <vt:lpstr>Do Now:</vt:lpstr>
      <vt:lpstr>As a Class</vt:lpstr>
      <vt:lpstr>Vocab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Other Half Lives</dc:title>
  <dc:creator>Administrator</dc:creator>
  <cp:lastModifiedBy>Administrator</cp:lastModifiedBy>
  <cp:revision>20</cp:revision>
  <dcterms:created xsi:type="dcterms:W3CDTF">2014-09-09T16:36:00Z</dcterms:created>
  <dcterms:modified xsi:type="dcterms:W3CDTF">2014-09-10T14:49:46Z</dcterms:modified>
</cp:coreProperties>
</file>