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AB39-4A8E-4595-BC09-A48C2B1944D6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BAD5-B06A-4B83-936E-CE760544C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AB39-4A8E-4595-BC09-A48C2B1944D6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BAD5-B06A-4B83-936E-CE760544C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AB39-4A8E-4595-BC09-A48C2B1944D6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BAD5-B06A-4B83-936E-CE760544C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AB39-4A8E-4595-BC09-A48C2B1944D6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BAD5-B06A-4B83-936E-CE760544C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AB39-4A8E-4595-BC09-A48C2B1944D6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BAD5-B06A-4B83-936E-CE760544C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AB39-4A8E-4595-BC09-A48C2B1944D6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BAD5-B06A-4B83-936E-CE760544C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AB39-4A8E-4595-BC09-A48C2B1944D6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BAD5-B06A-4B83-936E-CE760544C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AB39-4A8E-4595-BC09-A48C2B1944D6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BAD5-B06A-4B83-936E-CE760544C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AB39-4A8E-4595-BC09-A48C2B1944D6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BAD5-B06A-4B83-936E-CE760544C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AB39-4A8E-4595-BC09-A48C2B1944D6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BAD5-B06A-4B83-936E-CE760544C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AB39-4A8E-4595-BC09-A48C2B1944D6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BAD5-B06A-4B83-936E-CE760544C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7AB39-4A8E-4595-BC09-A48C2B1944D6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6BAD5-B06A-4B83-936E-CE760544C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EiSymRrKI4&amp;list=PL8dPuuaLjXtMwmepBjTSG593eG7ObzO7s&amp;index=7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Impact of the American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https://www.youtube.com/watch?v=3EiSymRrKI4&amp;list=PL8dPuuaLjXtMwmepBjTSG593eG7ObzO7s&amp;index=7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politcal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Established a Republic (true Democracy could lead to tyranny by majority)</a:t>
            </a:r>
          </a:p>
          <a:p>
            <a:pPr marL="514350" indent="-514350">
              <a:buAutoNum type="arabicPeriod"/>
            </a:pPr>
            <a:r>
              <a:rPr lang="en-US" dirty="0" smtClean="0"/>
              <a:t>Elected representatives to govern according to laws</a:t>
            </a:r>
          </a:p>
          <a:p>
            <a:pPr marL="514350" indent="-514350">
              <a:buAutoNum type="arabicPeriod"/>
            </a:pPr>
            <a:r>
              <a:rPr lang="en-US" dirty="0" smtClean="0"/>
              <a:t>Equality of all citizens (women and slaves not included)</a:t>
            </a:r>
          </a:p>
          <a:p>
            <a:pPr marL="514350" indent="-514350">
              <a:buAutoNum type="arabicPeriod"/>
            </a:pPr>
            <a:r>
              <a:rPr lang="en-US" dirty="0" smtClean="0"/>
              <a:t>Voting rights expanded (property restrictions lessened)</a:t>
            </a:r>
          </a:p>
          <a:p>
            <a:pPr marL="514350" indent="-514350">
              <a:buAutoNum type="arabicPeriod"/>
            </a:pPr>
            <a:r>
              <a:rPr lang="en-US" dirty="0" smtClean="0"/>
              <a:t>Freedom of religion (stop state funding of </a:t>
            </a:r>
            <a:r>
              <a:rPr lang="en-US" dirty="0" err="1" smtClean="0"/>
              <a:t>chruches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Women  –  Republican Motherhood increases access to 		education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- easier to obtain divorces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- but still cannot vote and controlled by men in lives</a:t>
            </a:r>
          </a:p>
          <a:p>
            <a:r>
              <a:rPr lang="en-US" dirty="0" smtClean="0"/>
              <a:t>AA – many freed during the war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- emancipation become an issue (slavery didn’t fit with </a:t>
            </a:r>
          </a:p>
          <a:p>
            <a:pPr>
              <a:buNone/>
            </a:pPr>
            <a:r>
              <a:rPr lang="en-US" dirty="0" smtClean="0"/>
              <a:t>			ideals of a republic)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- Face discrimination, usually only can find menial jobs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- create distinct AA culture</a:t>
            </a:r>
          </a:p>
          <a:p>
            <a:r>
              <a:rPr lang="en-US" dirty="0" smtClean="0"/>
              <a:t>Loyalists – property taken (sometimes sold off {NY} or given 	to relatives {MA})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- shunned by neighbors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- 100,000 flee to England and Canada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Nationalism (pride in country)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 united Americans around a common enemy</a:t>
            </a:r>
          </a:p>
          <a:p>
            <a:r>
              <a:rPr lang="en-US" dirty="0" smtClean="0"/>
              <a:t>Created patriotic symbols and folklore to create bonds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- American Heroes (Washington, Adams, 	Hancock) to look up to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- American history taught in schools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90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Impact of the American Revolution</vt:lpstr>
      <vt:lpstr>New politcal Ideas</vt:lpstr>
      <vt:lpstr>Changing society</vt:lpstr>
      <vt:lpstr>Nationalism (pride in country)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the American Revoultion</dc:title>
  <dc:creator>Administrator</dc:creator>
  <cp:lastModifiedBy>Administrator</cp:lastModifiedBy>
  <cp:revision>7</cp:revision>
  <dcterms:created xsi:type="dcterms:W3CDTF">2014-09-17T16:32:41Z</dcterms:created>
  <dcterms:modified xsi:type="dcterms:W3CDTF">2014-09-19T18:27:00Z</dcterms:modified>
</cp:coreProperties>
</file>