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A00-102D-4E64-8205-2FE2319899F8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13DE649-73C5-400B-AF3C-5582D2B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9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A00-102D-4E64-8205-2FE2319899F8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13DE649-73C5-400B-AF3C-5582D2B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A00-102D-4E64-8205-2FE2319899F8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13DE649-73C5-400B-AF3C-5582D2B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93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A00-102D-4E64-8205-2FE2319899F8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13DE649-73C5-400B-AF3C-5582D2BAA2B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1500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A00-102D-4E64-8205-2FE2319899F8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13DE649-73C5-400B-AF3C-5582D2B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07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A00-102D-4E64-8205-2FE2319899F8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E649-73C5-400B-AF3C-5582D2B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77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A00-102D-4E64-8205-2FE2319899F8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E649-73C5-400B-AF3C-5582D2B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44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A00-102D-4E64-8205-2FE2319899F8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E649-73C5-400B-AF3C-5582D2B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3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E997A00-102D-4E64-8205-2FE2319899F8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13DE649-73C5-400B-AF3C-5582D2B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9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A00-102D-4E64-8205-2FE2319899F8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E649-73C5-400B-AF3C-5582D2B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0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A00-102D-4E64-8205-2FE2319899F8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13DE649-73C5-400B-AF3C-5582D2B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9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A00-102D-4E64-8205-2FE2319899F8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E649-73C5-400B-AF3C-5582D2B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8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A00-102D-4E64-8205-2FE2319899F8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E649-73C5-400B-AF3C-5582D2B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A00-102D-4E64-8205-2FE2319899F8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E649-73C5-400B-AF3C-5582D2B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5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A00-102D-4E64-8205-2FE2319899F8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E649-73C5-400B-AF3C-5582D2B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5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A00-102D-4E64-8205-2FE2319899F8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E649-73C5-400B-AF3C-5582D2B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7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7A00-102D-4E64-8205-2FE2319899F8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E649-73C5-400B-AF3C-5582D2B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1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97A00-102D-4E64-8205-2FE2319899F8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DE649-73C5-400B-AF3C-5582D2BA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57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"/>
            <a:ext cx="8534400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http://www.urbantitan.com/wp-content/uploads/2011/02/Ayatollah-Khomeini-www.rompedas.blogspot.com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157538"/>
            <a:ext cx="2819400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028950"/>
            <a:ext cx="2894013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3124200" y="304800"/>
            <a:ext cx="5791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Iran Hostage Crisis</a:t>
            </a:r>
          </a:p>
          <a:p>
            <a:pPr algn="ctr"/>
            <a:r>
              <a:rPr lang="en-US" sz="3600" kern="1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1979</a:t>
            </a:r>
          </a:p>
        </p:txBody>
      </p:sp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1752600" y="5791200"/>
            <a:ext cx="2438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Shah Pahlavi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7391400" y="2895600"/>
            <a:ext cx="3124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Ayatollah Khomeini</a:t>
            </a:r>
          </a:p>
        </p:txBody>
      </p:sp>
      <p:sp>
        <p:nvSpPr>
          <p:cNvPr id="20488" name="WordArt 8"/>
          <p:cNvSpPr>
            <a:spLocks noChangeArrowheads="1" noChangeShapeType="1" noTextEdit="1"/>
          </p:cNvSpPr>
          <p:nvPr/>
        </p:nvSpPr>
        <p:spPr bwMode="auto">
          <a:xfrm>
            <a:off x="4953000" y="5410200"/>
            <a:ext cx="2438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49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981200" y="542441"/>
            <a:ext cx="4876800" cy="608695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660400" indent="-660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5050" indent="-577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u="sng" dirty="0">
                <a:latin typeface="Times New Roman" panose="02020603050405020304" pitchFamily="18" charset="0"/>
              </a:rPr>
              <a:t>Iran Hostage Crisis ** (1979)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400" b="1" u="sng" dirty="0">
                <a:latin typeface="Times New Roman" panose="02020603050405020304" pitchFamily="18" charset="0"/>
              </a:rPr>
              <a:t>Incident</a:t>
            </a:r>
            <a:endParaRPr lang="en-US" sz="2800" b="1" u="sng" dirty="0"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sz="2800" b="1" u="sng" dirty="0">
                <a:latin typeface="Times New Roman" panose="02020603050405020304" pitchFamily="18" charset="0"/>
              </a:rPr>
              <a:t>Nov. 4, 1979</a:t>
            </a:r>
            <a:r>
              <a:rPr lang="en-US" sz="2800" dirty="0">
                <a:latin typeface="Times New Roman" panose="02020603050405020304" pitchFamily="18" charset="0"/>
              </a:rPr>
              <a:t> = armed Iranian </a:t>
            </a:r>
            <a:r>
              <a:rPr lang="en-US" sz="2800" b="1" u="sng" dirty="0">
                <a:latin typeface="Times New Roman" panose="02020603050405020304" pitchFamily="18" charset="0"/>
              </a:rPr>
              <a:t>students</a:t>
            </a:r>
            <a:r>
              <a:rPr lang="en-US" sz="2800" dirty="0">
                <a:latin typeface="Times New Roman" panose="02020603050405020304" pitchFamily="18" charset="0"/>
              </a:rPr>
              <a:t> take over U.S. Embassy 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Held 52 U.S. diplomats hostage.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Held hostage for 444 days!  It isn’t until Ronald Reagan becomes president that the hostages are released.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95400"/>
            <a:ext cx="353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32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5264"/>
            <a:ext cx="9144000" cy="651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542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"/>
            <a:ext cx="8610600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91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65943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6" y="2328864"/>
            <a:ext cx="5781675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533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2400"/>
            <a:ext cx="63246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24176"/>
            <a:ext cx="54864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1752600" y="4876800"/>
            <a:ext cx="31242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/>
              <a:t>Failed Rescue </a:t>
            </a:r>
          </a:p>
          <a:p>
            <a:pPr algn="ctr" eaLnBrk="1" hangingPunct="1"/>
            <a:r>
              <a:rPr lang="en-US" sz="3600"/>
              <a:t>Attempt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815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0"/>
            <a:ext cx="5967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24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"/>
            <a:ext cx="5181600" cy="5105400"/>
          </a:xfr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900"/>
              <a:t>Based on real events during the 1979 Iran Hostage Crisis</a:t>
            </a:r>
          </a:p>
          <a:p>
            <a:r>
              <a:rPr lang="en-US" sz="2900"/>
              <a:t>The film stars Ben Affleck as </a:t>
            </a:r>
            <a:r>
              <a:rPr lang="en-US" sz="2900" b="1" u="sng"/>
              <a:t>Tony Mendez, </a:t>
            </a:r>
            <a:r>
              <a:rPr lang="en-US" sz="2900"/>
              <a:t>a CIA operative who leads the rescue of six U.S. diplomats from Tehran, Iran</a:t>
            </a:r>
          </a:p>
          <a:p>
            <a:r>
              <a:rPr lang="en-US" sz="2900"/>
              <a:t>Details of the mission not made public until </a:t>
            </a:r>
            <a:r>
              <a:rPr lang="en-US" sz="2900" b="1" u="sng"/>
              <a:t>1997</a:t>
            </a: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2362200" y="381000"/>
            <a:ext cx="7772400" cy="83820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u="sng">
                <a:solidFill>
                  <a:schemeClr val="tx2"/>
                </a:solidFill>
                <a:latin typeface="Bodoni MT" pitchFamily="18" charset="0"/>
              </a:rPr>
              <a:t>ARGO</a:t>
            </a:r>
            <a:endParaRPr lang="en-US" sz="4000">
              <a:solidFill>
                <a:schemeClr val="tx2"/>
              </a:solidFill>
            </a:endParaRPr>
          </a:p>
        </p:txBody>
      </p:sp>
      <p:pic>
        <p:nvPicPr>
          <p:cNvPr id="36868" name="Picture 2" descr="Argo2012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47800"/>
            <a:ext cx="32400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7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endParaRPr lang="en-US" b="1" u="sng" dirty="0" smtClean="0"/>
          </a:p>
          <a:p>
            <a:pPr>
              <a:buFontTx/>
              <a:buNone/>
            </a:pPr>
            <a:r>
              <a:rPr lang="en-US" b="1" u="sng" dirty="0" smtClean="0"/>
              <a:t>Background </a:t>
            </a:r>
            <a:r>
              <a:rPr lang="en-US" b="1" u="sng" dirty="0"/>
              <a:t>Story:</a:t>
            </a:r>
          </a:p>
          <a:p>
            <a:r>
              <a:rPr lang="en-US" dirty="0"/>
              <a:t>Iranian people were upset with current leader = Shah Pahlavi</a:t>
            </a:r>
          </a:p>
          <a:p>
            <a:r>
              <a:rPr lang="en-US" b="1" u="sng" dirty="0"/>
              <a:t>Ayatollah </a:t>
            </a:r>
            <a:r>
              <a:rPr lang="en-US" b="1" u="sng" dirty="0" err="1"/>
              <a:t>Ruhollah</a:t>
            </a:r>
            <a:r>
              <a:rPr lang="en-US" b="1" u="sng" dirty="0"/>
              <a:t> Khomeini </a:t>
            </a:r>
            <a:r>
              <a:rPr lang="en-US" dirty="0"/>
              <a:t>= Muslim leader. Organized revolution against Iran’s government and Shah Pahlavi</a:t>
            </a:r>
          </a:p>
          <a:p>
            <a:r>
              <a:rPr lang="en-US" sz="2000" dirty="0"/>
              <a:t>Ayatollah = everyone should live by the word of the Qur’an (sacred book of Islam)</a:t>
            </a:r>
          </a:p>
          <a:p>
            <a:pPr>
              <a:buFontTx/>
              <a:buNone/>
            </a:pPr>
            <a:r>
              <a:rPr lang="en-US" b="1" u="sng" dirty="0"/>
              <a:t>Issue</a:t>
            </a:r>
            <a:r>
              <a:rPr lang="en-US" dirty="0"/>
              <a:t>: Ayatollah wants Shah Pahlavi to be executed…however, Pahlavi is in the U.S. being treated for cancer. This angers Ayatollah</a:t>
            </a: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2362200" y="381000"/>
            <a:ext cx="7772400" cy="53340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u="sng" dirty="0" smtClean="0">
                <a:solidFill>
                  <a:schemeClr val="tx2"/>
                </a:solidFill>
                <a:latin typeface="Bodoni MT" pitchFamily="18" charset="0"/>
              </a:rPr>
              <a:t>Iran Hostage Crisis (1979)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0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26</TotalTime>
  <Words>180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Bodoni MT</vt:lpstr>
      <vt:lpstr>Times New Roman</vt:lpstr>
      <vt:lpstr>Trebuchet MS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Iran-Contra Scandal Background</dc:title>
  <dc:creator>Lauren</dc:creator>
  <cp:lastModifiedBy>Lauren</cp:lastModifiedBy>
  <cp:revision>7</cp:revision>
  <dcterms:created xsi:type="dcterms:W3CDTF">2013-12-03T17:57:00Z</dcterms:created>
  <dcterms:modified xsi:type="dcterms:W3CDTF">2014-05-05T12:11:02Z</dcterms:modified>
</cp:coreProperties>
</file>