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82" autoAdjust="0"/>
    <p:restoredTop sz="94660"/>
  </p:normalViewPr>
  <p:slideViewPr>
    <p:cSldViewPr>
      <p:cViewPr varScale="1">
        <p:scale>
          <a:sx n="70" d="100"/>
          <a:sy n="70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A434-BA6F-46E6-A3F9-F70E7F918790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6BD6-071D-4CA0-9000-7737D7FBA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A434-BA6F-46E6-A3F9-F70E7F918790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6BD6-071D-4CA0-9000-7737D7FBA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A434-BA6F-46E6-A3F9-F70E7F918790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6BD6-071D-4CA0-9000-7737D7FBA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A434-BA6F-46E6-A3F9-F70E7F918790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6BD6-071D-4CA0-9000-7737D7FBA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A434-BA6F-46E6-A3F9-F70E7F918790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6BD6-071D-4CA0-9000-7737D7FBA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A434-BA6F-46E6-A3F9-F70E7F918790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6BD6-071D-4CA0-9000-7737D7FBA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A434-BA6F-46E6-A3F9-F70E7F918790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6BD6-071D-4CA0-9000-7737D7FBA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A434-BA6F-46E6-A3F9-F70E7F918790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6BD6-071D-4CA0-9000-7737D7FBA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A434-BA6F-46E6-A3F9-F70E7F918790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6BD6-071D-4CA0-9000-7737D7FBA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A434-BA6F-46E6-A3F9-F70E7F918790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6BD6-071D-4CA0-9000-7737D7FBA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A434-BA6F-46E6-A3F9-F70E7F918790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6BD6-071D-4CA0-9000-7737D7FBA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3A434-BA6F-46E6-A3F9-F70E7F918790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46BD6-071D-4CA0-9000-7737D7FBA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King Cotton: Fiber of Slavery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Increase, increased development of textile mills in the North needed more and more cotton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Decrease, as demands increase so does production so more cotton floods the market decreasing price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Recession – Panic of 1819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are dependent on each other.  North needs  cotton produced by South, South needs North to buy cotton.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en-US" dirty="0" smtClean="0"/>
              <a:t>5. Increases; Immigration, added territory, &amp; Babies</a:t>
            </a:r>
          </a:p>
          <a:p>
            <a:pPr marL="514350" indent="-514350">
              <a:buNone/>
            </a:pPr>
            <a:r>
              <a:rPr lang="en-US" dirty="0" smtClean="0"/>
              <a:t>6. Increased; Babies</a:t>
            </a:r>
          </a:p>
          <a:p>
            <a:pPr marL="514350" indent="-514350">
              <a:buNone/>
            </a:pPr>
            <a:r>
              <a:rPr lang="en-US" dirty="0" smtClean="0"/>
              <a:t>7. No</a:t>
            </a:r>
          </a:p>
          <a:p>
            <a:pPr marL="609600" indent="-609600">
              <a:buNone/>
            </a:pPr>
            <a:r>
              <a:rPr lang="en-US" dirty="0" smtClean="0"/>
              <a:t>8.    a. Hoped to become slaveholders</a:t>
            </a:r>
          </a:p>
          <a:p>
            <a:pPr marL="609600" indent="-609600">
              <a:buNone/>
            </a:pPr>
            <a:r>
              <a:rPr lang="en-US" dirty="0" smtClean="0"/>
              <a:t>	b. Accepted racist views upon which slavery 	rested (Christian thing to do, slaves cared for)</a:t>
            </a:r>
          </a:p>
          <a:p>
            <a:pPr marL="609600" indent="-609600">
              <a:buNone/>
            </a:pPr>
            <a:r>
              <a:rPr lang="en-US" dirty="0" smtClean="0"/>
              <a:t>	c. Kept all whites upper class citizens</a:t>
            </a:r>
          </a:p>
          <a:p>
            <a:pPr marL="609600" indent="-609600">
              <a:buNone/>
            </a:pPr>
            <a:r>
              <a:rPr lang="en-US" dirty="0" smtClean="0"/>
              <a:t>	d. Afraid of equality</a:t>
            </a:r>
          </a:p>
          <a:p>
            <a:pPr marL="609600" indent="-609600">
              <a:buNone/>
            </a:pPr>
            <a:r>
              <a:rPr lang="en-US" dirty="0" smtClean="0"/>
              <a:t>	e. Emancipation would jeopardize the safety of 	all whites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9. a. Task system (pre-boom)</a:t>
            </a:r>
          </a:p>
          <a:p>
            <a:pPr>
              <a:buNone/>
            </a:pPr>
            <a:r>
              <a:rPr lang="en-US" dirty="0" smtClean="0"/>
              <a:t>		Work until complete list of jobs</a:t>
            </a:r>
          </a:p>
          <a:p>
            <a:pPr>
              <a:buNone/>
            </a:pPr>
            <a:r>
              <a:rPr lang="en-US" dirty="0" smtClean="0"/>
              <a:t>		Allowed slaves to have free time</a:t>
            </a:r>
          </a:p>
          <a:p>
            <a:pPr>
              <a:buNone/>
            </a:pPr>
            <a:r>
              <a:rPr lang="en-US" dirty="0" smtClean="0"/>
              <a:t>	 b. Gang System (post-boom)</a:t>
            </a:r>
          </a:p>
          <a:p>
            <a:pPr>
              <a:buNone/>
            </a:pPr>
            <a:r>
              <a:rPr lang="en-US" dirty="0" smtClean="0"/>
              <a:t>	     	Adopted by large plantations</a:t>
            </a:r>
          </a:p>
          <a:p>
            <a:pPr>
              <a:buNone/>
            </a:pPr>
            <a:r>
              <a:rPr lang="en-US" dirty="0" smtClean="0"/>
              <a:t>		Slave driver organized slaves into work 		gangs that worked from sunup to 		sundown</a:t>
            </a:r>
          </a:p>
          <a:p>
            <a:pPr>
              <a:buNone/>
            </a:pPr>
            <a:r>
              <a:rPr lang="en-US" dirty="0" smtClean="0"/>
              <a:t>10. a. Free, ability to work way up, can decide when 	and where to live, Family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 b. Slaves given place to live, clothes, food, 	healthcare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11. Passive Aggressive – work slower, break things by “accident” 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Runaway</a:t>
            </a:r>
            <a:endParaRPr lang="en-US" dirty="0"/>
          </a:p>
          <a:p>
            <a:pPr>
              <a:buNone/>
            </a:pPr>
            <a:r>
              <a:rPr lang="en-US" dirty="0" smtClean="0"/>
              <a:t>	Violent Revolts: 1800</a:t>
            </a:r>
            <a:r>
              <a:rPr lang="en-US" dirty="0"/>
              <a:t>: </a:t>
            </a:r>
            <a:r>
              <a:rPr lang="en-US" dirty="0" smtClean="0"/>
              <a:t>Gabriel Prosser</a:t>
            </a:r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dirty="0" smtClean="0"/>
              <a:t>	literate slave planned large revolt stopped 	and executed before it could be carried out 	(creation of black codes)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	1822: Denmark </a:t>
            </a:r>
            <a:r>
              <a:rPr lang="en-US" dirty="0" err="1" smtClean="0"/>
              <a:t>Vessey</a:t>
            </a:r>
            <a:endParaRPr lang="en-US" dirty="0" smtClean="0"/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dirty="0" smtClean="0"/>
              <a:t>	Free slave planned largest slave revolt but 	stopped and executed before it could be 	carried out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	1832: Nat </a:t>
            </a:r>
            <a:r>
              <a:rPr lang="en-US" dirty="0" smtClean="0"/>
              <a:t>Turner</a:t>
            </a:r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dirty="0" smtClean="0"/>
              <a:t>	Believed chosen by God, kills fifty people, 	hanged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en-US" dirty="0" smtClean="0"/>
              <a:t>Create Culture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	a. Language – English Pidgin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	b. Family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Fictive Kin – people seen as family but not 			related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/>
              <a:t>		Female Centered – usually separated from 			mother at birth given to another 			slave to be cared for. Owners try to 			break family bonds so slaves create new 		ones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	c. Religion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/>
              <a:t>		Blend Christianity and African Traditions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/>
              <a:t>		Christianity meant to teach obedience, slaves see 		as liberation (Moses)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/>
              <a:t>		Churches most interracial institution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	d. Oral Tradition – not allowed to read or write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	e. Music – express sorrow, carry secret messages 	through plantation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115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King Cotton: Fiber of Slavery </vt:lpstr>
      <vt:lpstr>Slide 2</vt:lpstr>
      <vt:lpstr>Slide 3</vt:lpstr>
      <vt:lpstr>Slide 4</vt:lpstr>
      <vt:lpstr>Slide 5</vt:lpstr>
      <vt:lpstr>Slide 6</vt:lpstr>
    </vt:vector>
  </TitlesOfParts>
  <Company>Peabody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 Cotton: Fiber of Slavery </dc:title>
  <dc:creator>Administrator</dc:creator>
  <cp:lastModifiedBy>Administrator</cp:lastModifiedBy>
  <cp:revision>3</cp:revision>
  <dcterms:created xsi:type="dcterms:W3CDTF">2012-11-27T19:16:47Z</dcterms:created>
  <dcterms:modified xsi:type="dcterms:W3CDTF">2012-11-29T15:49:03Z</dcterms:modified>
</cp:coreProperties>
</file>