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A4B44-A58A-495E-A849-7A9C2892A49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EB950-7AAE-44F2-84DA-E7FAC9D1A7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b_Corps" TargetMode="External"/><Relationship Id="rId2" Type="http://schemas.openxmlformats.org/officeDocument/2006/relationships/hyperlink" Target="http://en.wikipedia.org/wiki/Head_Start_Progra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LBJ Great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Program LBJ wanted for America = </a:t>
            </a:r>
            <a:r>
              <a:rPr lang="en-US" b="1" u="sng" dirty="0"/>
              <a:t>The Great Society</a:t>
            </a:r>
            <a:r>
              <a:rPr lang="en-US" b="1" u="sng" dirty="0" smtClean="0"/>
              <a:t>!</a:t>
            </a:r>
            <a:endParaRPr lang="en-US" dirty="0"/>
          </a:p>
          <a:p>
            <a:r>
              <a:rPr lang="en-US" dirty="0" smtClean="0"/>
              <a:t>Believed </a:t>
            </a:r>
            <a:r>
              <a:rPr lang="en-US" dirty="0"/>
              <a:t>there were 7 ways to reach a Great Society</a:t>
            </a:r>
          </a:p>
          <a:p>
            <a:pPr>
              <a:buNone/>
            </a:pPr>
            <a:r>
              <a:rPr lang="en-US" dirty="0"/>
              <a:t>1.)  Civil Rights		</a:t>
            </a:r>
            <a:r>
              <a:rPr lang="en-US" dirty="0" smtClean="0"/>
              <a:t>5.)  </a:t>
            </a:r>
            <a:r>
              <a:rPr lang="en-US" dirty="0"/>
              <a:t>Immigration</a:t>
            </a:r>
          </a:p>
          <a:p>
            <a:pPr>
              <a:buNone/>
            </a:pPr>
            <a:r>
              <a:rPr lang="en-US" dirty="0"/>
              <a:t>2.)  Poverty		</a:t>
            </a:r>
            <a:r>
              <a:rPr lang="en-US" dirty="0" smtClean="0"/>
              <a:t>	6</a:t>
            </a:r>
            <a:r>
              <a:rPr lang="en-US" dirty="0"/>
              <a:t>.)  Environment</a:t>
            </a:r>
          </a:p>
          <a:p>
            <a:pPr>
              <a:buNone/>
            </a:pPr>
            <a:r>
              <a:rPr lang="en-US" dirty="0"/>
              <a:t>3.)  Education		</a:t>
            </a:r>
            <a:r>
              <a:rPr lang="en-US" dirty="0" smtClean="0"/>
              <a:t>7</a:t>
            </a:r>
            <a:r>
              <a:rPr lang="en-US" dirty="0"/>
              <a:t>.)  Consumer Protection</a:t>
            </a:r>
          </a:p>
          <a:p>
            <a:pPr>
              <a:buNone/>
            </a:pPr>
            <a:r>
              <a:rPr lang="en-US" dirty="0"/>
              <a:t>4.)  Healthcare		</a:t>
            </a:r>
            <a:r>
              <a:rPr lang="en-US" dirty="0" smtClean="0"/>
              <a:t>8</a:t>
            </a:r>
            <a:r>
              <a:rPr lang="en-US" dirty="0"/>
              <a:t>.)  Housing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1. Civil </a:t>
            </a:r>
            <a:r>
              <a:rPr lang="en-US" b="1" dirty="0"/>
              <a:t>Rights Act of 1964 (Civil Rights)</a:t>
            </a:r>
            <a:endParaRPr lang="en-US" dirty="0"/>
          </a:p>
          <a:p>
            <a:r>
              <a:rPr lang="en-US" dirty="0" smtClean="0"/>
              <a:t>Outlaw </a:t>
            </a:r>
            <a:r>
              <a:rPr lang="en-US" dirty="0"/>
              <a:t>discrimination based on </a:t>
            </a:r>
            <a:r>
              <a:rPr lang="en-US" dirty="0" smtClean="0"/>
              <a:t>race, protected AA vote</a:t>
            </a:r>
            <a:endParaRPr lang="en-US" dirty="0"/>
          </a:p>
          <a:p>
            <a:r>
              <a:rPr lang="en-US" dirty="0" smtClean="0"/>
              <a:t>Create EEOC</a:t>
            </a:r>
          </a:p>
          <a:p>
            <a:pPr lvl="0">
              <a:buNone/>
            </a:pPr>
            <a:r>
              <a:rPr lang="en-US" dirty="0" smtClean="0"/>
              <a:t>2.</a:t>
            </a:r>
            <a:r>
              <a:rPr lang="en-US" b="1" dirty="0"/>
              <a:t> Economic Opportunity Act (Poverty)</a:t>
            </a:r>
            <a:endParaRPr lang="en-US" dirty="0"/>
          </a:p>
          <a:p>
            <a:r>
              <a:rPr lang="en-US" dirty="0" smtClean="0"/>
              <a:t>Social </a:t>
            </a:r>
            <a:r>
              <a:rPr lang="en-US" dirty="0"/>
              <a:t>programs to promote health, education, 	</a:t>
            </a:r>
            <a:r>
              <a:rPr lang="en-US" dirty="0" smtClean="0"/>
              <a:t>&amp; </a:t>
            </a:r>
            <a:r>
              <a:rPr lang="en-US" dirty="0"/>
              <a:t>general welfare of the impoverished. </a:t>
            </a:r>
          </a:p>
          <a:p>
            <a:r>
              <a:rPr lang="en-US" dirty="0" smtClean="0"/>
              <a:t>Created </a:t>
            </a:r>
            <a:r>
              <a:rPr lang="en-US" dirty="0">
                <a:hlinkClick r:id="rId2" tooltip="Head Start Program"/>
              </a:rPr>
              <a:t>Head Start</a:t>
            </a:r>
            <a:r>
              <a:rPr lang="en-US" dirty="0"/>
              <a:t> and </a:t>
            </a:r>
            <a:r>
              <a:rPr lang="en-US" dirty="0">
                <a:hlinkClick r:id="rId3" tooltip="Job Corps"/>
              </a:rPr>
              <a:t>Job Corps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3.)  </a:t>
            </a:r>
            <a:r>
              <a:rPr lang="en-US" b="1" dirty="0"/>
              <a:t>Elementary &amp; Secondary </a:t>
            </a:r>
            <a:r>
              <a:rPr lang="en-US" b="1" dirty="0" err="1"/>
              <a:t>Edu</a:t>
            </a:r>
            <a:r>
              <a:rPr lang="en-US" b="1" dirty="0"/>
              <a:t>. Act of 1965 </a:t>
            </a:r>
            <a:endParaRPr lang="en-US" dirty="0"/>
          </a:p>
          <a:p>
            <a:pPr>
              <a:buNone/>
            </a:pPr>
            <a:r>
              <a:rPr lang="en-US" b="1" dirty="0"/>
              <a:t>(Education)</a:t>
            </a:r>
            <a:endParaRPr lang="en-US" dirty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.  $1.3 BILLION DOLLARS (</a:t>
            </a:r>
            <a:r>
              <a:rPr lang="en-US" dirty="0" err="1" smtClean="0"/>
              <a:t>Mooo-lala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dirty="0"/>
              <a:t>.  Buy materials, textbooks, special education </a:t>
            </a:r>
          </a:p>
          <a:p>
            <a:pPr>
              <a:buNone/>
            </a:pPr>
            <a:r>
              <a:rPr lang="en-US" dirty="0" smtClean="0"/>
              <a:t>programs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/>
              <a:t>.  </a:t>
            </a: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major aid bill for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Medicare </a:t>
            </a:r>
            <a:r>
              <a:rPr lang="en-US" b="1" dirty="0"/>
              <a:t>Act of 1965 (Healthcare)</a:t>
            </a:r>
            <a:endParaRPr lang="en-US" dirty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.  </a:t>
            </a:r>
            <a:r>
              <a:rPr lang="en-US" b="1" u="sng" dirty="0"/>
              <a:t>Medicare</a:t>
            </a:r>
            <a:r>
              <a:rPr lang="en-US" dirty="0"/>
              <a:t> = insurance for people 65+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dirty="0"/>
              <a:t>.  </a:t>
            </a:r>
            <a:r>
              <a:rPr lang="en-US" b="1" u="sng" dirty="0"/>
              <a:t>Medicaid</a:t>
            </a:r>
            <a:r>
              <a:rPr lang="en-US" dirty="0"/>
              <a:t> = insurance for people on welfare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 smtClean="0"/>
              <a:t>5.)  Immigration Act of 1965 (Immigration)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A.  </a:t>
            </a:r>
            <a:r>
              <a:rPr lang="en-US" i="1" dirty="0" smtClean="0"/>
              <a:t>Before</a:t>
            </a:r>
            <a:r>
              <a:rPr lang="en-US" dirty="0" smtClean="0"/>
              <a:t>:  </a:t>
            </a:r>
            <a:r>
              <a:rPr lang="en-US" b="1" u="sng" dirty="0" smtClean="0"/>
              <a:t>National Origins Act of 1929</a:t>
            </a:r>
            <a:r>
              <a:rPr lang="en-US" dirty="0" smtClean="0"/>
              <a:t> = set quotas on immigrants, would not let anyone Asian nationals in.</a:t>
            </a:r>
          </a:p>
          <a:p>
            <a:pPr lvl="0">
              <a:buNone/>
            </a:pPr>
            <a:r>
              <a:rPr lang="en-US" i="1" dirty="0" smtClean="0"/>
              <a:t>B. After</a:t>
            </a:r>
            <a:r>
              <a:rPr lang="en-US" dirty="0" smtClean="0"/>
              <a:t>: No quotas.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6.)  </a:t>
            </a:r>
            <a:r>
              <a:rPr lang="en-US" b="1" dirty="0"/>
              <a:t>Wilderness Preservation Act (Environment)</a:t>
            </a:r>
            <a:endParaRPr lang="en-US" dirty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.  Set aside forest land (9 mill +)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dirty="0"/>
              <a:t>.  Keep it clean for </a:t>
            </a:r>
            <a:r>
              <a:rPr lang="en-US" dirty="0" smtClean="0"/>
              <a:t>recreation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7.)  </a:t>
            </a:r>
            <a:r>
              <a:rPr lang="en-US" b="1" dirty="0"/>
              <a:t>Truth in Packaging Act (Consumer </a:t>
            </a:r>
            <a:r>
              <a:rPr lang="en-US" b="1" dirty="0" smtClean="0"/>
              <a:t>Protections</a:t>
            </a:r>
            <a:r>
              <a:rPr lang="en-US" b="1" dirty="0"/>
              <a:t>)</a:t>
            </a:r>
            <a:endParaRPr lang="en-US" dirty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.  Had to let people know what they were </a:t>
            </a:r>
            <a:r>
              <a:rPr lang="en-US" dirty="0" smtClean="0"/>
              <a:t>getting.</a:t>
            </a:r>
            <a:endParaRPr lang="en-US" dirty="0"/>
          </a:p>
          <a:p>
            <a:pPr>
              <a:buNone/>
            </a:pPr>
            <a:r>
              <a:rPr lang="en-US" dirty="0"/>
              <a:t>8.)  </a:t>
            </a:r>
            <a:r>
              <a:rPr lang="en-US" b="1" dirty="0"/>
              <a:t>Urban Renewal (Housing) (HUD)</a:t>
            </a:r>
            <a:endParaRPr lang="en-US" dirty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.  Build ¼ million new low-income houses! </a:t>
            </a:r>
          </a:p>
          <a:p>
            <a:pPr lvl="0">
              <a:buNone/>
            </a:pPr>
            <a:r>
              <a:rPr lang="en-US" b="1" dirty="0"/>
              <a:t>Robert C. Weaver</a:t>
            </a:r>
            <a:r>
              <a:rPr lang="en-US" dirty="0"/>
              <a:t> = 1</a:t>
            </a:r>
            <a:r>
              <a:rPr lang="en-US" baseline="30000" dirty="0"/>
              <a:t>st</a:t>
            </a:r>
            <a:r>
              <a:rPr lang="en-US" dirty="0"/>
              <a:t> Afr. Amer. Cabinet </a:t>
            </a:r>
            <a:r>
              <a:rPr lang="en-US" dirty="0" smtClean="0"/>
              <a:t>Member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Election of 1964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Candidates:	</a:t>
            </a:r>
            <a:r>
              <a:rPr lang="en-US" dirty="0" smtClean="0"/>
              <a:t>LBJ </a:t>
            </a:r>
            <a:r>
              <a:rPr lang="en-US" dirty="0"/>
              <a:t>&amp; Hubert </a:t>
            </a:r>
            <a:r>
              <a:rPr lang="en-US" b="1" dirty="0"/>
              <a:t>Humphrey</a:t>
            </a:r>
            <a:r>
              <a:rPr lang="en-US" dirty="0"/>
              <a:t> (D)</a:t>
            </a:r>
          </a:p>
          <a:p>
            <a:pPr>
              <a:buNone/>
            </a:pPr>
            <a:r>
              <a:rPr lang="en-US" dirty="0"/>
              <a:t>				</a:t>
            </a:r>
            <a:r>
              <a:rPr lang="en-US" dirty="0" smtClean="0"/>
              <a:t>Vs. </a:t>
            </a:r>
            <a:r>
              <a:rPr lang="en-US" b="1" dirty="0" smtClean="0"/>
              <a:t>Goldwater</a:t>
            </a:r>
            <a:r>
              <a:rPr lang="en-US" dirty="0" smtClean="0"/>
              <a:t> </a:t>
            </a:r>
            <a:r>
              <a:rPr lang="en-US" dirty="0"/>
              <a:t>(R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Won by majority:  LBJ (486 electoral votes) Goldwater (52 votes)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LBJ’s </a:t>
            </a:r>
            <a:r>
              <a:rPr lang="en-US" b="1" dirty="0"/>
              <a:t>Legacy</a:t>
            </a:r>
            <a:r>
              <a:rPr lang="en-US" b="1" dirty="0" smtClean="0"/>
              <a:t>:</a:t>
            </a:r>
            <a:endParaRPr lang="en-US" dirty="0"/>
          </a:p>
          <a:p>
            <a:pPr lvl="0"/>
            <a:r>
              <a:rPr lang="en-US" dirty="0"/>
              <a:t>Passed a lot of bills.  ??Got things done??</a:t>
            </a:r>
          </a:p>
          <a:p>
            <a:pPr lvl="0"/>
            <a:r>
              <a:rPr lang="en-US" dirty="0"/>
              <a:t>Seeds of Change:  Civil Rights Movement &amp; “War on Poverty”</a:t>
            </a:r>
          </a:p>
          <a:p>
            <a:pPr lvl="0"/>
            <a:r>
              <a:rPr lang="en-US" dirty="0"/>
              <a:t>Spent a lot of $$$</a:t>
            </a:r>
          </a:p>
          <a:p>
            <a:pPr lvl="0"/>
            <a:r>
              <a:rPr lang="en-US" dirty="0"/>
              <a:t>Vietnam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LBJ Great Society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LBJ Great Society</dc:title>
  <dc:creator>pvmhs</dc:creator>
  <cp:lastModifiedBy>pvmhs</cp:lastModifiedBy>
  <cp:revision>3</cp:revision>
  <dcterms:created xsi:type="dcterms:W3CDTF">2014-03-05T17:28:41Z</dcterms:created>
  <dcterms:modified xsi:type="dcterms:W3CDTF">2014-03-05T17:40:08Z</dcterms:modified>
</cp:coreProperties>
</file>