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DCF2-DE6C-4EAD-83D5-AEB48EF089C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634E-EE14-4EC3-9092-31559E03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Missouri Compromise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Compromise of 1820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did it bring?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Divides North and South</a:t>
            </a:r>
          </a:p>
          <a:p>
            <a:r>
              <a:rPr lang="en-US" dirty="0" smtClean="0"/>
              <a:t>Missouri and Maine are added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solve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balance states were suppose to be admitted in pairs (free and slave)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territory added to slave?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Missouri</a:t>
            </a:r>
          </a:p>
          <a:p>
            <a:r>
              <a:rPr lang="en-US" dirty="0" smtClean="0"/>
              <a:t>Arkansas &amp; Florida territory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territory added to free?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Maine</a:t>
            </a:r>
          </a:p>
          <a:p>
            <a:r>
              <a:rPr lang="en-US" dirty="0" smtClean="0"/>
              <a:t>Unorganized and </a:t>
            </a:r>
            <a:r>
              <a:rPr lang="en-US" dirty="0" smtClean="0"/>
              <a:t>Michigan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South gain/lose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= Promise slavery would continue to exist south of the 36 30 line</a:t>
            </a:r>
          </a:p>
          <a:p>
            <a:r>
              <a:rPr lang="en-US" dirty="0" smtClean="0"/>
              <a:t>Lose = access to farm land in the Great Plains (but thought that was bad farming land)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South look to land in MX?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land to expand into, think Great Plains has poor farm land and MO compromise prohibits slavery in the North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JQA fear compromise?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just a temporary solution to much bigger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144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Missouri Compromise</vt:lpstr>
      <vt:lpstr>What changes did it bring?</vt:lpstr>
      <vt:lpstr>How did it solve problem?</vt:lpstr>
      <vt:lpstr>What territory added to slave?</vt:lpstr>
      <vt:lpstr>What territory added to free?</vt:lpstr>
      <vt:lpstr>What did South gain/lose</vt:lpstr>
      <vt:lpstr>Why would South look to land in MX?</vt:lpstr>
      <vt:lpstr>Why JQA fear compromise?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Compromise</dc:title>
  <dc:creator>Administrator</dc:creator>
  <cp:lastModifiedBy>Administrator</cp:lastModifiedBy>
  <cp:revision>2</cp:revision>
  <dcterms:created xsi:type="dcterms:W3CDTF">2012-11-30T12:43:16Z</dcterms:created>
  <dcterms:modified xsi:type="dcterms:W3CDTF">2012-12-03T18:58:24Z</dcterms:modified>
</cp:coreProperties>
</file>