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C87AC-5CAC-4341-BADB-4C61650D0D5D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663BD-FCE4-4FE4-A569-5FCE4D148C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C87AC-5CAC-4341-BADB-4C61650D0D5D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663BD-FCE4-4FE4-A569-5FCE4D148C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C87AC-5CAC-4341-BADB-4C61650D0D5D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663BD-FCE4-4FE4-A569-5FCE4D148C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C87AC-5CAC-4341-BADB-4C61650D0D5D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663BD-FCE4-4FE4-A569-5FCE4D148C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C87AC-5CAC-4341-BADB-4C61650D0D5D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663BD-FCE4-4FE4-A569-5FCE4D148C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C87AC-5CAC-4341-BADB-4C61650D0D5D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663BD-FCE4-4FE4-A569-5FCE4D148C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C87AC-5CAC-4341-BADB-4C61650D0D5D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663BD-FCE4-4FE4-A569-5FCE4D148C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C87AC-5CAC-4341-BADB-4C61650D0D5D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663BD-FCE4-4FE4-A569-5FCE4D148C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C87AC-5CAC-4341-BADB-4C61650D0D5D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663BD-FCE4-4FE4-A569-5FCE4D148C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C87AC-5CAC-4341-BADB-4C61650D0D5D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663BD-FCE4-4FE4-A569-5FCE4D148C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C87AC-5CAC-4341-BADB-4C61650D0D5D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663BD-FCE4-4FE4-A569-5FCE4D148C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C87AC-5CAC-4341-BADB-4C61650D0D5D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663BD-FCE4-4FE4-A569-5FCE4D148C7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New Deal 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Fixing the Banks: </a:t>
            </a:r>
            <a:br>
              <a:rPr lang="en-US" dirty="0" smtClean="0"/>
            </a:br>
            <a:r>
              <a:rPr lang="en-US" dirty="0" smtClean="0"/>
              <a:t>1. Emergency Banking Relief Act - March 9 1933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r>
              <a:rPr lang="en-US" dirty="0" smtClean="0"/>
              <a:t>Bank Holiday – Close banks</a:t>
            </a:r>
          </a:p>
          <a:p>
            <a:r>
              <a:rPr lang="en-US" dirty="0" smtClean="0"/>
              <a:t>What did this do? Stopped bank runs from bankrupting remaining banks</a:t>
            </a:r>
          </a:p>
          <a:p>
            <a:r>
              <a:rPr lang="en-US" dirty="0" smtClean="0"/>
              <a:t>Fire side chat – “safer to keep money in reopened bank then under </a:t>
            </a:r>
            <a:r>
              <a:rPr lang="en-US" dirty="0" err="1" smtClean="0"/>
              <a:t>matress</a:t>
            </a:r>
            <a:r>
              <a:rPr lang="en-US" dirty="0" smtClean="0"/>
              <a:t>”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2. Federal Deposit Insurance Corp</a:t>
            </a:r>
            <a:br>
              <a:rPr lang="en-US" dirty="0" smtClean="0"/>
            </a:br>
            <a:r>
              <a:rPr lang="en-US" dirty="0" smtClean="0"/>
              <a:t>June 1933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did this do? Protect bank deposits  up to a certain point</a:t>
            </a:r>
          </a:p>
          <a:p>
            <a:r>
              <a:rPr lang="en-US" dirty="0" smtClean="0"/>
              <a:t>Effects? Restore confidence in banks, deposits increase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935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Fixing Farms &amp; Industry</a:t>
            </a:r>
            <a:br>
              <a:rPr lang="en-US" dirty="0" smtClean="0"/>
            </a:br>
            <a:r>
              <a:rPr lang="en-US" sz="4000" dirty="0" smtClean="0"/>
              <a:t>3. </a:t>
            </a:r>
            <a:r>
              <a:rPr lang="en-US" sz="4000" dirty="0" err="1" smtClean="0"/>
              <a:t>Agricutural</a:t>
            </a:r>
            <a:r>
              <a:rPr lang="en-US" sz="4000" dirty="0" smtClean="0"/>
              <a:t> Adjustment Administration</a:t>
            </a:r>
            <a:br>
              <a:rPr lang="en-US" sz="4000" dirty="0" smtClean="0"/>
            </a:br>
            <a:r>
              <a:rPr lang="en-US" sz="4000" dirty="0" smtClean="0"/>
              <a:t>May 1933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/>
          <a:lstStyle/>
          <a:p>
            <a:r>
              <a:rPr lang="en-US" dirty="0" smtClean="0"/>
              <a:t>What did it do? Pay Farmers to not raise certain crops causing prices and farmers income to raise</a:t>
            </a:r>
          </a:p>
          <a:p>
            <a:r>
              <a:rPr lang="en-US" dirty="0" smtClean="0"/>
              <a:t>Issue? Raised prices, helped large commercial farmers not the little guys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4. National Recovery Act</a:t>
            </a:r>
            <a:br>
              <a:rPr lang="en-US" dirty="0" smtClean="0"/>
            </a:br>
            <a:r>
              <a:rPr lang="en-US" dirty="0" smtClean="0"/>
              <a:t>June 1933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did this do? Created voluntary rules for businesses, suspended anti-trust laws</a:t>
            </a:r>
          </a:p>
          <a:p>
            <a:r>
              <a:rPr lang="en-US" dirty="0" smtClean="0"/>
              <a:t>Code of fair a. set prices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      b. </a:t>
            </a:r>
            <a:r>
              <a:rPr lang="en-US" dirty="0" err="1" smtClean="0"/>
              <a:t>minium</a:t>
            </a:r>
            <a:r>
              <a:rPr lang="en-US" dirty="0" smtClean="0"/>
              <a:t> wage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      c. aided workers unions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also – limit amount of shifts, shortened hrs</a:t>
            </a:r>
          </a:p>
          <a:p>
            <a:r>
              <a:rPr lang="en-US" dirty="0" smtClean="0"/>
              <a:t>Issues? Helps large industries, higher wages = higher prices, difficult to oversee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Releif</a:t>
            </a:r>
            <a:r>
              <a:rPr lang="en-US" dirty="0" smtClean="0"/>
              <a:t> for the people</a:t>
            </a:r>
            <a:br>
              <a:rPr lang="en-US" dirty="0" smtClean="0"/>
            </a:br>
            <a:r>
              <a:rPr lang="en-US" dirty="0" smtClean="0"/>
              <a:t>5. Home Owners Loan Corp 6/1933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did it do? Bought mortgagees of homeowners, restructured with lower rates and longer payments</a:t>
            </a:r>
          </a:p>
          <a:p>
            <a:r>
              <a:rPr lang="en-US" dirty="0" smtClean="0"/>
              <a:t>Issues? Only help those still employed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6. Civilian Conservation Corps</a:t>
            </a:r>
            <a:br>
              <a:rPr lang="en-US" dirty="0" smtClean="0"/>
            </a:br>
            <a:r>
              <a:rPr lang="en-US" dirty="0" smtClean="0"/>
              <a:t>March 1933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was FDR most highly praised program</a:t>
            </a:r>
          </a:p>
          <a:p>
            <a:r>
              <a:rPr lang="en-US" dirty="0" smtClean="0"/>
              <a:t>What did it do? Gave jobs to 18-25 yrs old to work with forest service</a:t>
            </a:r>
          </a:p>
          <a:p>
            <a:r>
              <a:rPr lang="en-US" dirty="0" smtClean="0"/>
              <a:t>Examples: plant trees, fight fires, build reservoirs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7. Public Works Administration</a:t>
            </a:r>
            <a:br>
              <a:rPr lang="en-US" dirty="0" smtClean="0"/>
            </a:br>
            <a:r>
              <a:rPr lang="en-US" dirty="0" smtClean="0"/>
              <a:t>June 1933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did this do? Gave out construction jobs</a:t>
            </a:r>
          </a:p>
          <a:p>
            <a:r>
              <a:rPr lang="en-US" dirty="0" smtClean="0"/>
              <a:t>Examples – highways, damns, schools, sewers</a:t>
            </a:r>
          </a:p>
          <a:p>
            <a:r>
              <a:rPr lang="en-US" dirty="0" smtClean="0"/>
              <a:t>Who provided jobs? Government hired construction firms to build projects who would then hire workers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8. Civil Works Administration</a:t>
            </a:r>
            <a:br>
              <a:rPr lang="en-US" dirty="0" smtClean="0"/>
            </a:br>
            <a:r>
              <a:rPr lang="en-US" dirty="0" smtClean="0"/>
              <a:t>Nov 1933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did this do? Provided short term construction jobs</a:t>
            </a:r>
          </a:p>
          <a:p>
            <a:r>
              <a:rPr lang="en-US" dirty="0" smtClean="0"/>
              <a:t>Examples – airports, schools, roads, playgrounds</a:t>
            </a:r>
          </a:p>
          <a:p>
            <a:r>
              <a:rPr lang="en-US" dirty="0" smtClean="0"/>
              <a:t>Who provided jobs – government</a:t>
            </a:r>
          </a:p>
          <a:p>
            <a:r>
              <a:rPr lang="en-US" dirty="0" smtClean="0"/>
              <a:t>Why cancelled? Spent a lot of money and didn’t want people dependent on government providing jobs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</TotalTime>
  <Words>281</Words>
  <Application>Microsoft Office PowerPoint</Application>
  <PresentationFormat>On-screen Show (4:3)</PresentationFormat>
  <Paragraphs>34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New Deal A</vt:lpstr>
      <vt:lpstr>Fixing the Banks:  1. Emergency Banking Relief Act - March 9 1933</vt:lpstr>
      <vt:lpstr>2. Federal Deposit Insurance Corp June 1933</vt:lpstr>
      <vt:lpstr>Fixing Farms &amp; Industry 3. Agricutural Adjustment Administration May 1933</vt:lpstr>
      <vt:lpstr>4. National Recovery Act June 1933</vt:lpstr>
      <vt:lpstr>Releif for the people 5. Home Owners Loan Corp 6/1933</vt:lpstr>
      <vt:lpstr>6. Civilian Conservation Corps March 1933</vt:lpstr>
      <vt:lpstr>7. Public Works Administration June 1933</vt:lpstr>
      <vt:lpstr>8. Civil Works Administration Nov 1933</vt:lpstr>
    </vt:vector>
  </TitlesOfParts>
  <Company>Peabody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Deal A</dc:title>
  <dc:creator>Administrator</dc:creator>
  <cp:lastModifiedBy>Administrator</cp:lastModifiedBy>
  <cp:revision>4</cp:revision>
  <dcterms:created xsi:type="dcterms:W3CDTF">2013-11-20T20:30:58Z</dcterms:created>
  <dcterms:modified xsi:type="dcterms:W3CDTF">2013-11-20T20:53:16Z</dcterms:modified>
</cp:coreProperties>
</file>