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Homework: Finish Project (test Tuesday)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40109" y="157471"/>
            <a:ext cx="8515040" cy="2700397"/>
          </a:xfrm>
        </p:spPr>
        <p:txBody>
          <a:bodyPr/>
          <a:lstStyle/>
          <a:p>
            <a:r>
              <a:rPr lang="en-US" dirty="0" smtClean="0"/>
              <a:t>Do Now: Define </a:t>
            </a:r>
            <a:r>
              <a:rPr lang="en-US" i="1" dirty="0" smtClean="0"/>
              <a:t>Racism</a:t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230" y="3351820"/>
            <a:ext cx="647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 Students will be able to..</a:t>
            </a:r>
            <a:r>
              <a:rPr lang="en-US" dirty="0" smtClean="0"/>
              <a:t>.</a:t>
            </a:r>
          </a:p>
          <a:p>
            <a:pPr marL="342900" indent="-342900">
              <a:buAutoNum type="arabicParenBoth"/>
            </a:pPr>
            <a:r>
              <a:rPr lang="en-US" dirty="0" smtClean="0"/>
              <a:t>analyze </a:t>
            </a:r>
            <a:r>
              <a:rPr lang="en-US" dirty="0"/>
              <a:t>text for key </a:t>
            </a:r>
            <a:r>
              <a:rPr lang="en-US" dirty="0" smtClean="0"/>
              <a:t>information </a:t>
            </a:r>
          </a:p>
          <a:p>
            <a:r>
              <a:rPr lang="en-US" dirty="0" smtClean="0"/>
              <a:t>(</a:t>
            </a:r>
            <a:r>
              <a:rPr lang="en-US" dirty="0"/>
              <a:t>2) describe the importance of Malcolm X</a:t>
            </a:r>
          </a:p>
        </p:txBody>
      </p:sp>
    </p:spTree>
    <p:extLst>
      <p:ext uri="{BB962C8B-B14F-4D97-AF65-F5344CB8AC3E}">
        <p14:creationId xmlns:p14="http://schemas.microsoft.com/office/powerpoint/2010/main" xmlns="" val="28049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815649" cy="4827552"/>
          </a:xfrm>
        </p:spPr>
        <p:txBody>
          <a:bodyPr/>
          <a:lstStyle/>
          <a:p>
            <a:r>
              <a:rPr lang="en-US" dirty="0" smtClean="0"/>
              <a:t>Prejudice and discrimination plagued South</a:t>
            </a:r>
          </a:p>
          <a:p>
            <a:r>
              <a:rPr lang="en-US" dirty="0" smtClean="0"/>
              <a:t>Refusal to rent to AA</a:t>
            </a:r>
          </a:p>
          <a:p>
            <a:r>
              <a:rPr lang="en-US" dirty="0" smtClean="0"/>
              <a:t>Whites moved out when AA moved in</a:t>
            </a:r>
          </a:p>
          <a:p>
            <a:r>
              <a:rPr lang="en-US" dirty="0" smtClean="0"/>
              <a:t>Channeled into low-paying jobs</a:t>
            </a:r>
          </a:p>
          <a:p>
            <a:r>
              <a:rPr lang="en-US" dirty="0" smtClean="0"/>
              <a:t>Median income 55% of White Median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9127" y="1611471"/>
            <a:ext cx="4204873" cy="447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0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Watts Riot</a:t>
            </a:r>
            <a:br>
              <a:rPr lang="en-US" b="1" u="sng" dirty="0" smtClean="0"/>
            </a:br>
            <a:r>
              <a:rPr lang="en-US" b="1" u="sng" dirty="0" smtClean="0"/>
              <a:t> (Los Angeles)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939127" cy="4373563"/>
          </a:xfrm>
        </p:spPr>
        <p:txBody>
          <a:bodyPr/>
          <a:lstStyle/>
          <a:p>
            <a:r>
              <a:rPr lang="en-US" dirty="0" smtClean="0"/>
              <a:t>Allegations of police brutality</a:t>
            </a:r>
          </a:p>
          <a:p>
            <a:r>
              <a:rPr lang="en-US" dirty="0" smtClean="0"/>
              <a:t>Lasted 6 days – 14,000 Nat. Guard members needed &amp; 1,500 law officers</a:t>
            </a:r>
          </a:p>
          <a:p>
            <a:r>
              <a:rPr lang="en-US" dirty="0" smtClean="0"/>
              <a:t>Destroyed Neighborhoods</a:t>
            </a:r>
          </a:p>
          <a:p>
            <a:pPr lvl="1"/>
            <a:r>
              <a:rPr lang="en-US" dirty="0" smtClean="0"/>
              <a:t>$45 Million in damages</a:t>
            </a:r>
          </a:p>
          <a:p>
            <a:pPr lvl="1"/>
            <a:r>
              <a:rPr lang="en-US" dirty="0" smtClean="0"/>
              <a:t>34 Dead</a:t>
            </a:r>
          </a:p>
          <a:p>
            <a:r>
              <a:rPr lang="en-US" dirty="0" smtClean="0"/>
              <a:t>Continued in thousands of cities</a:t>
            </a:r>
          </a:p>
          <a:p>
            <a:pPr lvl="1"/>
            <a:r>
              <a:rPr lang="en-US" dirty="0" smtClean="0"/>
              <a:t>Detroit – 43 Dead, 1,000 injured ($250 Million in damages)</a:t>
            </a:r>
          </a:p>
          <a:p>
            <a:endParaRPr lang="en-US" dirty="0"/>
          </a:p>
        </p:txBody>
      </p:sp>
      <p:pic>
        <p:nvPicPr>
          <p:cNvPr id="4" name="Picture 3" descr="Screen Shot 2013-03-25 at 8.49.46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126" y="1752600"/>
            <a:ext cx="420487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074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Kerner</a:t>
            </a:r>
            <a:r>
              <a:rPr lang="en-US" dirty="0" smtClean="0"/>
              <a:t>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26" y="1752600"/>
            <a:ext cx="5580774" cy="4827552"/>
          </a:xfrm>
        </p:spPr>
        <p:txBody>
          <a:bodyPr>
            <a:normAutofit/>
          </a:bodyPr>
          <a:lstStyle/>
          <a:p>
            <a:r>
              <a:rPr lang="en-US" dirty="0" smtClean="0"/>
              <a:t>Started by LBJ – Investigate causes of riots</a:t>
            </a:r>
          </a:p>
          <a:p>
            <a:r>
              <a:rPr lang="en-US" dirty="0" smtClean="0"/>
              <a:t>Found it was white society and racism</a:t>
            </a:r>
          </a:p>
          <a:p>
            <a:r>
              <a:rPr lang="en-US" dirty="0" smtClean="0"/>
              <a:t>Recommendation: </a:t>
            </a:r>
          </a:p>
          <a:p>
            <a:pPr lvl="1"/>
            <a:r>
              <a:rPr lang="en-US" dirty="0" smtClean="0"/>
              <a:t>Create 2 Million more jobs for inner city</a:t>
            </a:r>
          </a:p>
          <a:p>
            <a:pPr lvl="1"/>
            <a:r>
              <a:rPr lang="en-US" dirty="0" smtClean="0"/>
              <a:t>6 Million new units of public housing</a:t>
            </a:r>
          </a:p>
          <a:p>
            <a:pPr lvl="1"/>
            <a:r>
              <a:rPr lang="en-US" dirty="0" smtClean="0"/>
              <a:t>Renewed fight against de facto segregation</a:t>
            </a:r>
          </a:p>
          <a:p>
            <a:r>
              <a:rPr lang="en-US" dirty="0" smtClean="0"/>
              <a:t>Recommendations never fully endorsed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63799"/>
            <a:ext cx="3704345" cy="245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961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Black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5346"/>
            <a:ext cx="5044966" cy="52526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MLK failed in </a:t>
            </a:r>
            <a:r>
              <a:rPr lang="en-US" b="1" dirty="0" smtClean="0">
                <a:solidFill>
                  <a:srgbClr val="FF0000"/>
                </a:solidFill>
              </a:rPr>
              <a:t>Chicago Movement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Many began to turn away from MLK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 Strategies: Armed Self-Defense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Black Power </a:t>
            </a:r>
            <a:r>
              <a:rPr lang="en-US" dirty="0" smtClean="0">
                <a:solidFill>
                  <a:schemeClr val="tx1"/>
                </a:solidFill>
              </a:rPr>
              <a:t>– Many different meanings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Physical self-defense and even violence in defense of one’s freedom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African Americans should control movement (Not Whites)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Stressed racial distinction rather than </a:t>
            </a:r>
            <a:r>
              <a:rPr lang="en-US" b="1" dirty="0" smtClean="0">
                <a:solidFill>
                  <a:schemeClr val="tx1"/>
                </a:solidFill>
              </a:rPr>
              <a:t>Cultural Assimilation </a:t>
            </a:r>
            <a:r>
              <a:rPr lang="en-US" dirty="0" smtClean="0">
                <a:solidFill>
                  <a:schemeClr val="tx1"/>
                </a:solidFill>
              </a:rPr>
              <a:t>(Minorities blending into society)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3654" y="1605346"/>
            <a:ext cx="3266340" cy="47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557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Malcolm (Little)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867" y="1752600"/>
            <a:ext cx="5563133" cy="5105400"/>
          </a:xfrm>
        </p:spPr>
        <p:txBody>
          <a:bodyPr/>
          <a:lstStyle/>
          <a:p>
            <a:r>
              <a:rPr lang="en-US" dirty="0" smtClean="0"/>
              <a:t>Symbol of Black Power</a:t>
            </a:r>
          </a:p>
          <a:p>
            <a:r>
              <a:rPr lang="en-US" dirty="0" smtClean="0"/>
              <a:t>Sent to prison in 1946 – Changed life</a:t>
            </a:r>
          </a:p>
          <a:p>
            <a:r>
              <a:rPr lang="en-US" dirty="0" smtClean="0"/>
              <a:t>Joined </a:t>
            </a:r>
            <a:r>
              <a:rPr lang="en-US" b="1" dirty="0" smtClean="0"/>
              <a:t>Nation of Islam</a:t>
            </a:r>
            <a:r>
              <a:rPr lang="en-US" dirty="0" smtClean="0"/>
              <a:t>, aka black Muslims (Not same beliefs as mainstream Muslims)</a:t>
            </a:r>
          </a:p>
          <a:p>
            <a:pPr lvl="1"/>
            <a:r>
              <a:rPr lang="en-US" dirty="0" smtClean="0"/>
              <a:t>Stressed black nationalism</a:t>
            </a:r>
          </a:p>
          <a:p>
            <a:r>
              <a:rPr lang="en-US" dirty="0" smtClean="0"/>
              <a:t>Ran much of their own society</a:t>
            </a:r>
          </a:p>
          <a:p>
            <a:r>
              <a:rPr lang="en-US" dirty="0" smtClean="0"/>
              <a:t>Advocated self-defense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89" y="1587704"/>
            <a:ext cx="3447678" cy="527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601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Malcolm X Killed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411368" cy="4373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Went to </a:t>
            </a:r>
            <a:r>
              <a:rPr lang="en-US" dirty="0" err="1" smtClean="0"/>
              <a:t>Makkah</a:t>
            </a:r>
            <a:r>
              <a:rPr lang="en-US" dirty="0" smtClean="0"/>
              <a:t> (Mecca) and saw many races working together – Gave him positive insight</a:t>
            </a:r>
          </a:p>
          <a:p>
            <a:r>
              <a:rPr lang="en-US" dirty="0" smtClean="0"/>
              <a:t>Broke ties with Nation of Islam &amp; Criticized </a:t>
            </a:r>
          </a:p>
          <a:p>
            <a:r>
              <a:rPr lang="en-US" dirty="0" smtClean="0"/>
              <a:t>Shot and killed by 3 members in 1965</a:t>
            </a:r>
          </a:p>
          <a:p>
            <a:r>
              <a:rPr lang="en-US" dirty="0" smtClean="0"/>
              <a:t>Impact: Influenced African Americans to take pride in culture and believe in ability to make way in the world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8568" y="1752599"/>
            <a:ext cx="4275432" cy="36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491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formed out of Malcolm X’s beliefs</a:t>
            </a:r>
          </a:p>
          <a:p>
            <a:r>
              <a:rPr lang="en-US" dirty="0" smtClean="0"/>
              <a:t>Believed revolution was necessary in the US</a:t>
            </a:r>
          </a:p>
          <a:p>
            <a:r>
              <a:rPr lang="en-US" dirty="0" smtClean="0"/>
              <a:t>“Ten-point program” developed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9378" y="3228332"/>
            <a:ext cx="5962232" cy="36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351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MLK Assassinated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37" y="1752600"/>
            <a:ext cx="5044965" cy="4373563"/>
          </a:xfrm>
        </p:spPr>
        <p:txBody>
          <a:bodyPr/>
          <a:lstStyle/>
          <a:p>
            <a:r>
              <a:rPr lang="en-US" dirty="0" smtClean="0"/>
              <a:t>Movement is fragmented</a:t>
            </a:r>
          </a:p>
          <a:p>
            <a:r>
              <a:rPr lang="en-US" dirty="0" smtClean="0"/>
              <a:t>MLK goes to Memphis to support a strike</a:t>
            </a:r>
          </a:p>
          <a:p>
            <a:r>
              <a:rPr lang="en-US" dirty="0" smtClean="0"/>
              <a:t>April 4, 1968 he’s assassinated on hotel balcony</a:t>
            </a:r>
          </a:p>
          <a:p>
            <a:r>
              <a:rPr lang="en-US" b="1" dirty="0" smtClean="0"/>
              <a:t>Impact: </a:t>
            </a:r>
          </a:p>
          <a:p>
            <a:pPr lvl="1"/>
            <a:r>
              <a:rPr lang="en-US" sz="2400" dirty="0" smtClean="0"/>
              <a:t>Death marked end of an era</a:t>
            </a:r>
          </a:p>
          <a:p>
            <a:pPr lvl="1"/>
            <a:r>
              <a:rPr lang="en-US" sz="2400" dirty="0" smtClean="0"/>
              <a:t>Movement continued, but lacked unity and vision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8878" y="1447799"/>
            <a:ext cx="3605122" cy="48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1460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74</TotalTime>
  <Words>374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Do Now: Define Racism  </vt:lpstr>
      <vt:lpstr>Racism in the US</vt:lpstr>
      <vt:lpstr>Watts Riot  (Los Angeles)</vt:lpstr>
      <vt:lpstr>Kerner Commission</vt:lpstr>
      <vt:lpstr>Black Power</vt:lpstr>
      <vt:lpstr>Malcolm (Little) X</vt:lpstr>
      <vt:lpstr>Malcolm X Killed</vt:lpstr>
      <vt:lpstr>Black Panthers</vt:lpstr>
      <vt:lpstr>MLK Assassinated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Define Racism  </dc:title>
  <dc:creator>Christopher Collison</dc:creator>
  <cp:lastModifiedBy>Administrator</cp:lastModifiedBy>
  <cp:revision>8</cp:revision>
  <dcterms:created xsi:type="dcterms:W3CDTF">2013-03-25T12:39:50Z</dcterms:created>
  <dcterms:modified xsi:type="dcterms:W3CDTF">2014-03-10T21:08:07Z</dcterms:modified>
</cp:coreProperties>
</file>