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6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31B34-81C7-41C0-9803-3FE95F98047D}" type="datetimeFigureOut">
              <a:rPr lang="en-US" smtClean="0"/>
              <a:t>5/29/2013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85941-3C73-49CE-9A79-614ED4BC6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31B34-81C7-41C0-9803-3FE95F98047D}" type="datetimeFigureOut">
              <a:rPr lang="en-US" smtClean="0"/>
              <a:t>5/29/2013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85941-3C73-49CE-9A79-614ED4BC6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31B34-81C7-41C0-9803-3FE95F98047D}" type="datetimeFigureOut">
              <a:rPr lang="en-US" smtClean="0"/>
              <a:t>5/29/2013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85941-3C73-49CE-9A79-614ED4BC6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31B34-81C7-41C0-9803-3FE95F98047D}" type="datetimeFigureOut">
              <a:rPr lang="en-US" smtClean="0"/>
              <a:t>5/29/2013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85941-3C73-49CE-9A79-614ED4BC6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31B34-81C7-41C0-9803-3FE95F98047D}" type="datetimeFigureOut">
              <a:rPr lang="en-US" smtClean="0"/>
              <a:t>5/29/2013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85941-3C73-49CE-9A79-614ED4BC6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31B34-81C7-41C0-9803-3FE95F98047D}" type="datetimeFigureOut">
              <a:rPr lang="en-US" smtClean="0"/>
              <a:t>5/29/2013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85941-3C73-49CE-9A79-614ED4BC6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31B34-81C7-41C0-9803-3FE95F98047D}" type="datetimeFigureOut">
              <a:rPr lang="en-US" smtClean="0"/>
              <a:t>5/29/2013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85941-3C73-49CE-9A79-614ED4BC6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31B34-81C7-41C0-9803-3FE95F98047D}" type="datetimeFigureOut">
              <a:rPr lang="en-US" smtClean="0"/>
              <a:t>5/29/2013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85941-3C73-49CE-9A79-614ED4BC6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31B34-81C7-41C0-9803-3FE95F98047D}" type="datetimeFigureOut">
              <a:rPr lang="en-US" smtClean="0"/>
              <a:t>5/29/2013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85941-3C73-49CE-9A79-614ED4BC6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31B34-81C7-41C0-9803-3FE95F98047D}" type="datetimeFigureOut">
              <a:rPr lang="en-US" smtClean="0"/>
              <a:t>5/29/2013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85941-3C73-49CE-9A79-614ED4BC6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31B34-81C7-41C0-9803-3FE95F98047D}" type="datetimeFigureOut">
              <a:rPr lang="en-US" smtClean="0"/>
              <a:t>5/29/2013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85941-3C73-49CE-9A79-614ED4BC68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31B34-81C7-41C0-9803-3FE95F98047D}" type="datetimeFigureOut">
              <a:rPr lang="en-US" smtClean="0"/>
              <a:t>5/29/2013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85941-3C73-49CE-9A79-614ED4BC685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President 1-26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304800"/>
            <a:ext cx="4343400" cy="62484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George Washington – NA – Jay/</a:t>
            </a:r>
            <a:r>
              <a:rPr lang="en-US" dirty="0" err="1" smtClean="0"/>
              <a:t>Pickney</a:t>
            </a:r>
            <a:r>
              <a:rPr lang="en-US" dirty="0" smtClean="0"/>
              <a:t> Treaty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John Adams – Federalist –Alien &amp; Sedition Act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Thomas Jefferson – Democratic Republican – LA Purchase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James Madison – DR – War of 1812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James Monroe – DR – Era of Good Feeling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John Quincy Adams – DR – Corrupt bargain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Andrew Jackson – Democrat – Indian Removal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Martin Van Buren – D – Panic of 1837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William Henry Harrison – Whig - Dies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419600" y="304800"/>
            <a:ext cx="4572000" cy="63246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None/>
            </a:pPr>
            <a:r>
              <a:rPr lang="en-US" dirty="0" smtClean="0"/>
              <a:t>10. John Tyler – W – adds Texas</a:t>
            </a:r>
          </a:p>
          <a:p>
            <a:pPr marL="514350" indent="-514350">
              <a:buNone/>
            </a:pPr>
            <a:r>
              <a:rPr lang="en-US" dirty="0" smtClean="0"/>
              <a:t>11. James K Polk – D – Mexican American War</a:t>
            </a:r>
          </a:p>
          <a:p>
            <a:pPr marL="514350" indent="-514350">
              <a:buNone/>
            </a:pPr>
            <a:r>
              <a:rPr lang="en-US" dirty="0" smtClean="0"/>
              <a:t>12. Zachary Taylor – W - dies</a:t>
            </a:r>
          </a:p>
          <a:p>
            <a:pPr marL="514350" indent="-514350">
              <a:buNone/>
            </a:pPr>
            <a:r>
              <a:rPr lang="en-US" dirty="0" smtClean="0"/>
              <a:t>13. Milliard Fillmore – W – Compromise of 1850</a:t>
            </a:r>
          </a:p>
          <a:p>
            <a:pPr marL="514350" indent="-514350">
              <a:buNone/>
            </a:pPr>
            <a:r>
              <a:rPr lang="en-US" dirty="0" smtClean="0"/>
              <a:t>14. Franklin Pierce – D – Kansas  and Nebraska act, </a:t>
            </a:r>
            <a:r>
              <a:rPr lang="en-US" dirty="0"/>
              <a:t>J</a:t>
            </a:r>
            <a:r>
              <a:rPr lang="en-US" dirty="0" smtClean="0"/>
              <a:t>apan </a:t>
            </a:r>
          </a:p>
          <a:p>
            <a:pPr marL="514350" indent="-514350">
              <a:buNone/>
            </a:pPr>
            <a:r>
              <a:rPr lang="en-US" dirty="0" smtClean="0"/>
              <a:t>15. James Buchanan – D – </a:t>
            </a:r>
            <a:r>
              <a:rPr lang="en-US" dirty="0" err="1" smtClean="0"/>
              <a:t>Dred</a:t>
            </a:r>
            <a:r>
              <a:rPr lang="en-US" dirty="0" smtClean="0"/>
              <a:t> Scott</a:t>
            </a:r>
          </a:p>
          <a:p>
            <a:pPr marL="514350" indent="-514350">
              <a:buNone/>
            </a:pPr>
            <a:r>
              <a:rPr lang="en-US" dirty="0" smtClean="0"/>
              <a:t>16. Abraham Lincoln  - Republican – Civil War</a:t>
            </a:r>
          </a:p>
          <a:p>
            <a:pPr marL="514350" indent="-514350">
              <a:buNone/>
            </a:pPr>
            <a:r>
              <a:rPr lang="en-US" dirty="0" smtClean="0"/>
              <a:t>17. Andrew Johnson – R - impeached</a:t>
            </a:r>
          </a:p>
          <a:p>
            <a:pPr marL="514350" indent="-514350">
              <a:buNone/>
            </a:pPr>
            <a:r>
              <a:rPr lang="en-US" dirty="0" smtClean="0"/>
              <a:t>18. Ulysses S Grant – R – Scandals</a:t>
            </a:r>
          </a:p>
          <a:p>
            <a:pPr marL="514350" indent="-514350">
              <a:buNone/>
            </a:pPr>
            <a:r>
              <a:rPr lang="en-US" dirty="0" smtClean="0"/>
              <a:t>19. Rutherford B Hayes – R – Ends Reconstruction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20. James Garfield – R - Assassinated</a:t>
            </a:r>
          </a:p>
          <a:p>
            <a:pPr>
              <a:buNone/>
            </a:pPr>
            <a:r>
              <a:rPr lang="en-US" dirty="0" smtClean="0"/>
              <a:t>21. Chester A Arthur – R – Pendleton Act </a:t>
            </a:r>
          </a:p>
          <a:p>
            <a:pPr>
              <a:buNone/>
            </a:pPr>
            <a:r>
              <a:rPr lang="en-US" dirty="0" smtClean="0"/>
              <a:t>22. Grover Cleveland – D – Interstate commerce commission </a:t>
            </a:r>
          </a:p>
          <a:p>
            <a:pPr>
              <a:buNone/>
            </a:pPr>
            <a:r>
              <a:rPr lang="en-US" dirty="0" smtClean="0"/>
              <a:t>23. Benjamin Harrison – R – McKinley Tariff</a:t>
            </a:r>
          </a:p>
          <a:p>
            <a:pPr>
              <a:buNone/>
            </a:pPr>
            <a:r>
              <a:rPr lang="en-US" dirty="0" smtClean="0"/>
              <a:t>24. Grover Cleveland – D – 2 non consecutive terms </a:t>
            </a:r>
          </a:p>
          <a:p>
            <a:pPr>
              <a:buNone/>
            </a:pPr>
            <a:r>
              <a:rPr lang="en-US" dirty="0" smtClean="0"/>
              <a:t>25. William McKinley – R – Spanish American War</a:t>
            </a:r>
          </a:p>
          <a:p>
            <a:pPr>
              <a:buNone/>
            </a:pPr>
            <a:r>
              <a:rPr lang="en-US" dirty="0" smtClean="0"/>
              <a:t>26. </a:t>
            </a:r>
            <a:r>
              <a:rPr lang="en-US" dirty="0" err="1" smtClean="0"/>
              <a:t>Thedore</a:t>
            </a:r>
            <a:r>
              <a:rPr lang="en-US" dirty="0" smtClean="0"/>
              <a:t> Roosevelt – R – Panama Canal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237</Words>
  <Application>Microsoft Office PowerPoint</Application>
  <PresentationFormat>On-screen Show (4:3)</PresentationFormat>
  <Paragraphs>27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President 1-26</vt:lpstr>
      <vt:lpstr>Slide 2</vt:lpstr>
      <vt:lpstr>Slide 3</vt:lpstr>
    </vt:vector>
  </TitlesOfParts>
  <Company>Peabody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President 1-26</dc:title>
  <dc:creator>Administrator</dc:creator>
  <cp:lastModifiedBy>Administrator</cp:lastModifiedBy>
  <cp:revision>2</cp:revision>
  <dcterms:created xsi:type="dcterms:W3CDTF">2013-05-29T13:10:17Z</dcterms:created>
  <dcterms:modified xsi:type="dcterms:W3CDTF">2013-05-29T13:14:53Z</dcterms:modified>
</cp:coreProperties>
</file>