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2" r:id="rId7"/>
    <p:sldId id="263" r:id="rId8"/>
    <p:sldId id="264" r:id="rId9"/>
    <p:sldId id="260" r:id="rId10"/>
    <p:sldId id="265" r:id="rId11"/>
    <p:sldId id="261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AD96-00D0-4354-A876-D148D54DF257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3F3CD-3858-4BC8-8ECA-617772FD933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AD96-00D0-4354-A876-D148D54DF257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3F3CD-3858-4BC8-8ECA-617772FD933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AD96-00D0-4354-A876-D148D54DF257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3F3CD-3858-4BC8-8ECA-617772FD933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AD96-00D0-4354-A876-D148D54DF257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3F3CD-3858-4BC8-8ECA-617772FD933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AD96-00D0-4354-A876-D148D54DF257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3F3CD-3858-4BC8-8ECA-617772FD933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AD96-00D0-4354-A876-D148D54DF257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3F3CD-3858-4BC8-8ECA-617772FD933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AD96-00D0-4354-A876-D148D54DF257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3F3CD-3858-4BC8-8ECA-617772FD933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AD96-00D0-4354-A876-D148D54DF257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3F3CD-3858-4BC8-8ECA-617772FD933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AD96-00D0-4354-A876-D148D54DF257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3F3CD-3858-4BC8-8ECA-617772FD933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AD96-00D0-4354-A876-D148D54DF257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3F3CD-3858-4BC8-8ECA-617772FD933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AD96-00D0-4354-A876-D148D54DF257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3F3CD-3858-4BC8-8ECA-617772FD933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EAD96-00D0-4354-A876-D148D54DF257}" type="datetimeFigureOut">
              <a:rPr lang="en-US" smtClean="0"/>
              <a:t>9/23/2013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3F3CD-3858-4BC8-8ECA-617772FD933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Theodore Roosevelt Presidency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Domestic – Consumer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Pure Food and Drug Act -	 many products were making claims that they cured a variety of ills but in reality contained dangerous additives (opium, cocaine, caffeine, alcohol)</a:t>
            </a:r>
          </a:p>
          <a:p>
            <a:pPr>
              <a:buNone/>
            </a:pPr>
            <a:r>
              <a:rPr lang="en-US" dirty="0" smtClean="0"/>
              <a:t>	prohibited sale &amp; manufacturing of impure or falsely labeled items </a:t>
            </a:r>
          </a:p>
        </p:txBody>
      </p:sp>
      <p:pic>
        <p:nvPicPr>
          <p:cNvPr id="4" name="Picture 3" descr="pfd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1" y="0"/>
            <a:ext cx="342900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Domestic -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dirty="0" smtClean="0"/>
              <a:t>Conservation – resources were being used at an alarming rate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Prior policy sold federal land to lumber companies hoping they would preserve land during TR time create regulations controlling how much timber could be cut on federal land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TR helps to create 5 national parks and 51 wildlife reservations </a:t>
            </a:r>
            <a:endParaRPr lang="en-US" dirty="0"/>
          </a:p>
        </p:txBody>
      </p:sp>
      <p:pic>
        <p:nvPicPr>
          <p:cNvPr id="4" name="Picture 3" descr="trc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0"/>
            <a:ext cx="2971800" cy="1828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 increase the power of the executive office</a:t>
            </a:r>
          </a:p>
          <a:p>
            <a:r>
              <a:rPr lang="en-US" dirty="0" smtClean="0"/>
              <a:t>For the first time the American people will begin to look to the federal government to solve social and economic issues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Foreign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Open Door Policy-</a:t>
            </a:r>
            <a:r>
              <a:rPr lang="en-US" dirty="0" smtClean="0"/>
              <a:t> all nations should be allowed to trade with China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Use Great White Fleet for intimidation</a:t>
            </a:r>
            <a:endParaRPr lang="en-US" dirty="0" smtClean="0"/>
          </a:p>
          <a:p>
            <a:r>
              <a:rPr lang="en-US" dirty="0" smtClean="0"/>
              <a:t>Roosevelt Corollary- </a:t>
            </a:r>
            <a:r>
              <a:rPr lang="en-US" dirty="0" smtClean="0"/>
              <a:t>“Speak softly and carry a big stick”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US right to protect economic interest in Western Hemisphere by force (Monroe Doctrine)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Use it in Panama</a:t>
            </a:r>
            <a:endParaRPr lang="en-US" dirty="0" smtClean="0"/>
          </a:p>
        </p:txBody>
      </p:sp>
      <p:pic>
        <p:nvPicPr>
          <p:cNvPr id="4" name="Picture 3" descr="gwf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1" y="228600"/>
            <a:ext cx="5334000" cy="1343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Domestic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Square Deal - President Theodore Roosevelt's domestic program formed upon three basic ideas: conservation of natural resources, control of corporations, and consumer protection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Aimed at helping middle class citizens and involved attacking bad trusts while at the same time protecting business from the most extreme demands of organized labor.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Roosevelt was a liberal Republican who believed in government action to mitigate social evils</a:t>
            </a:r>
            <a:endParaRPr lang="en-US" dirty="0"/>
          </a:p>
        </p:txBody>
      </p:sp>
      <p:pic>
        <p:nvPicPr>
          <p:cNvPr id="4" name="Picture 3" descr="sd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81825" y="0"/>
            <a:ext cx="2162175" cy="1676400"/>
          </a:xfrm>
          <a:prstGeom prst="rect">
            <a:avLst/>
          </a:prstGeom>
        </p:spPr>
      </p:pic>
      <p:pic>
        <p:nvPicPr>
          <p:cNvPr id="5" name="Picture 4" descr="sd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162175" cy="16763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b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8600"/>
            <a:ext cx="8305800" cy="63246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Domestic -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Trust Busting – Large Businesses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Trust were created to improve the organization of large businesses, but used abusive practices and often used their size to exclude competition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Sherman Anti-Trust Act (1890) makes Trust illegal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Five major RR companies merge and form Northern Securities, sued and dissolved under SAT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TR earns the name Trust Buster, but he does believe most Trust are useful as long as the don’t abuse power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Domestic -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Bureau Corporation – created to investigate businesses and then publish results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TR enters into “gentlemen agreements” with many companies. Allow companies to be investigated in exchange they get time to fix issues before legal action can be taken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TR can regulate business without ending benefits of many trusts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Domestic – Business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Hepburn Act – Strengthens Interstate Commerce Commission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Sets maximum RR rates, ends free rides to loyal customers, government gets access to books</a:t>
            </a:r>
          </a:p>
          <a:p>
            <a:pPr>
              <a:buNone/>
            </a:pPr>
            <a:r>
              <a:rPr lang="en-US" dirty="0"/>
              <a:t>	B</a:t>
            </a:r>
            <a:r>
              <a:rPr lang="en-US" dirty="0" smtClean="0"/>
              <a:t>enefitted the RR by limiting competition and government set rates ensure profit </a:t>
            </a:r>
          </a:p>
          <a:p>
            <a:pPr>
              <a:buNone/>
            </a:pPr>
            <a:r>
              <a:rPr lang="en-US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Domestic – Business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Unions – 1902 Coal Miner Strike; cost of coal and unemployment increasing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Roosevelt wants both sides to enter arbitration, United Mine Workers agree but Owners want to crush union and refuses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TR threatens to send in army to take over mines, Owners accept arbitration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Result: Coal miners receive 10% raise and 9 hr day, membership in Unions increase.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time government broker peace between the owners and workers, sign of changing view of unions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Domestic - Consumer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TR passes legislation to improve conditions exposed by muckrakers </a:t>
            </a:r>
          </a:p>
          <a:p>
            <a:r>
              <a:rPr lang="en-US" dirty="0" smtClean="0"/>
              <a:t>Meat Inspection Act –Upton Sinclair </a:t>
            </a:r>
            <a:r>
              <a:rPr lang="en-US" i="1" dirty="0" smtClean="0"/>
              <a:t>The Jungle </a:t>
            </a:r>
            <a:r>
              <a:rPr lang="en-US" dirty="0" smtClean="0"/>
              <a:t>and</a:t>
            </a:r>
            <a:r>
              <a:rPr lang="en-US" i="1" dirty="0" smtClean="0"/>
              <a:t> </a:t>
            </a:r>
            <a:r>
              <a:rPr lang="en-US" dirty="0" smtClean="0"/>
              <a:t>reports show chemicals added to meats dangerous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Federal inspection of all meat sold through interstate trade and set standards of cleanliness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147</Words>
  <Application>Microsoft Office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Theodore Roosevelt Presidency</vt:lpstr>
      <vt:lpstr>Foreign Policy</vt:lpstr>
      <vt:lpstr>Domestic</vt:lpstr>
      <vt:lpstr>Slide 4</vt:lpstr>
      <vt:lpstr>Domestic - Business</vt:lpstr>
      <vt:lpstr>Domestic - Business</vt:lpstr>
      <vt:lpstr>Domestic – Business </vt:lpstr>
      <vt:lpstr>Domestic – Business </vt:lpstr>
      <vt:lpstr>Domestic - Consumer</vt:lpstr>
      <vt:lpstr>Domestic – Consumer </vt:lpstr>
      <vt:lpstr>Domestic - Environment</vt:lpstr>
      <vt:lpstr>Legacy</vt:lpstr>
    </vt:vector>
  </TitlesOfParts>
  <Company>Peabody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Theodore Roosevelt Presidency</dc:title>
  <dc:creator>Administrator</dc:creator>
  <cp:lastModifiedBy>Administrator</cp:lastModifiedBy>
  <cp:revision>18</cp:revision>
  <dcterms:created xsi:type="dcterms:W3CDTF">2013-09-23T11:15:09Z</dcterms:created>
  <dcterms:modified xsi:type="dcterms:W3CDTF">2013-09-23T16:47:03Z</dcterms:modified>
</cp:coreProperties>
</file>