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9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1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8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5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0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7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2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1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7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6185-BFAA-40EC-A29C-B59E3876275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44BB-ED57-48B0-B66C-1BB6778D3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909639"/>
            <a:ext cx="1654175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2362200" y="228600"/>
            <a:ext cx="7391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  <a:cs typeface="Arial" charset="0"/>
              </a:rPr>
              <a:t>Update the Breakfast Club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33538"/>
            <a:ext cx="167640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90938"/>
            <a:ext cx="167640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889250"/>
            <a:ext cx="1628775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799013"/>
            <a:ext cx="1681163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5094287" y="817175"/>
            <a:ext cx="5200595" cy="600164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In groups: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1.) </a:t>
            </a:r>
            <a:r>
              <a:rPr lang="en-US" altLang="en-US" sz="2400" b="1" dirty="0"/>
              <a:t>Recast:</a:t>
            </a:r>
            <a:r>
              <a:rPr lang="en-US" altLang="en-US" sz="2400" dirty="0"/>
              <a:t> who would play these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characters today (including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Principal)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2.)  </a:t>
            </a:r>
            <a:r>
              <a:rPr lang="en-US" altLang="en-US" sz="2400" b="1" dirty="0"/>
              <a:t>Update</a:t>
            </a:r>
            <a:r>
              <a:rPr lang="en-US" altLang="en-US" sz="2400" dirty="0"/>
              <a:t> subject material: </a:t>
            </a:r>
            <a:r>
              <a:rPr lang="en-US" altLang="en-US" sz="2400" dirty="0" smtClean="0"/>
              <a:t>new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    stereotypes? Are they in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 </a:t>
            </a:r>
            <a:r>
              <a:rPr lang="en-US" altLang="en-US" sz="2400" dirty="0" smtClean="0"/>
              <a:t>detention </a:t>
            </a:r>
            <a:r>
              <a:rPr lang="en-US" altLang="en-US" sz="2400" dirty="0"/>
              <a:t>for the same </a:t>
            </a:r>
            <a:r>
              <a:rPr lang="en-US" altLang="en-US" sz="2400" dirty="0" smtClean="0"/>
              <a:t>1980’s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400" dirty="0" smtClean="0"/>
              <a:t>   reason? Are their issues</a:t>
            </a:r>
            <a:br>
              <a:rPr lang="en-US" altLang="en-US" sz="2400" dirty="0" smtClean="0"/>
            </a:br>
            <a:r>
              <a:rPr lang="en-US" altLang="en-US" sz="2400" dirty="0" smtClean="0"/>
              <a:t>      different from the 1980s version?</a:t>
            </a:r>
            <a:br>
              <a:rPr lang="en-US" altLang="en-US" sz="2400" dirty="0" smtClean="0"/>
            </a:br>
            <a:r>
              <a:rPr lang="en-US" altLang="en-US" sz="2400" dirty="0" smtClean="0"/>
              <a:t>      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3.)  </a:t>
            </a:r>
            <a:r>
              <a:rPr lang="en-US" altLang="en-US" sz="2400" b="1" dirty="0"/>
              <a:t>Ending</a:t>
            </a:r>
            <a:r>
              <a:rPr lang="en-US" altLang="en-US" sz="2400" dirty="0"/>
              <a:t>:  would it end the same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 way</a:t>
            </a:r>
            <a:r>
              <a:rPr lang="en-US" altLang="en-US" sz="2400" dirty="0" smtClean="0"/>
              <a:t>?</a:t>
            </a:r>
            <a:endParaRPr lang="en-US" altLang="en-US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This </a:t>
            </a:r>
            <a:r>
              <a:rPr lang="en-US" altLang="en-US" sz="2400" dirty="0"/>
              <a:t>will be passed </a:t>
            </a:r>
            <a:r>
              <a:rPr lang="en-US" altLang="en-US" sz="2400" dirty="0" smtClean="0"/>
              <a:t>in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= quiz grade!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73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</dc:creator>
  <cp:lastModifiedBy>Lauren</cp:lastModifiedBy>
  <cp:revision>2</cp:revision>
  <dcterms:created xsi:type="dcterms:W3CDTF">2014-04-29T18:34:54Z</dcterms:created>
  <dcterms:modified xsi:type="dcterms:W3CDTF">2014-05-12T13:06:33Z</dcterms:modified>
</cp:coreProperties>
</file>