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0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B9E82D-25D7-403B-BC4B-A13AD41DE7B2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</dgm:pt>
    <dgm:pt modelId="{36BC5B2D-E70B-4685-8600-9E90FC718EA0}">
      <dgm:prSet phldrT="[Text]"/>
      <dgm:spPr/>
      <dgm:t>
        <a:bodyPr/>
        <a:lstStyle/>
        <a:p>
          <a:r>
            <a:rPr lang="en-US" dirty="0" smtClean="0"/>
            <a:t>-Edmund </a:t>
          </a:r>
          <a:r>
            <a:rPr lang="en-US" dirty="0" smtClean="0"/>
            <a:t>Randolph</a:t>
          </a:r>
        </a:p>
        <a:p>
          <a:r>
            <a:rPr lang="en-US" dirty="0" smtClean="0"/>
            <a:t>-became basis of Const.</a:t>
          </a:r>
          <a:endParaRPr lang="en-US" dirty="0" smtClean="0"/>
        </a:p>
        <a:p>
          <a:r>
            <a:rPr lang="en-US" dirty="0" smtClean="0"/>
            <a:t>-Rep based on Population</a:t>
          </a:r>
        </a:p>
        <a:p>
          <a:r>
            <a:rPr lang="en-US" dirty="0" smtClean="0"/>
            <a:t>-Bicameral   </a:t>
          </a:r>
        </a:p>
        <a:p>
          <a:r>
            <a:rPr lang="en-US" dirty="0" smtClean="0"/>
            <a:t>-Large states</a:t>
          </a:r>
        </a:p>
        <a:p>
          <a:r>
            <a:rPr lang="en-US" dirty="0" smtClean="0"/>
            <a:t>-Federal stronger</a:t>
          </a:r>
        </a:p>
        <a:p>
          <a:r>
            <a:rPr lang="en-US" dirty="0" smtClean="0"/>
            <a:t>-Strong executive </a:t>
          </a:r>
        </a:p>
        <a:p>
          <a:r>
            <a:rPr lang="en-US" dirty="0" smtClean="0"/>
            <a:t>(veto power)</a:t>
          </a:r>
        </a:p>
        <a:p>
          <a:r>
            <a:rPr lang="en-US" dirty="0" smtClean="0"/>
            <a:t>-Strong Judicial (veto Power)                                       </a:t>
          </a:r>
          <a:endParaRPr lang="en-US" dirty="0"/>
        </a:p>
      </dgm:t>
    </dgm:pt>
    <dgm:pt modelId="{4EA69DAE-8F87-4EB5-9BDE-1F3F6317C365}" type="parTrans" cxnId="{CD7E255A-5F9E-4215-B9C6-21B34C437002}">
      <dgm:prSet/>
      <dgm:spPr/>
      <dgm:t>
        <a:bodyPr/>
        <a:lstStyle/>
        <a:p>
          <a:endParaRPr lang="en-US"/>
        </a:p>
      </dgm:t>
    </dgm:pt>
    <dgm:pt modelId="{A3FC3E22-2F40-47B1-94E0-457BBC892063}" type="sibTrans" cxnId="{CD7E255A-5F9E-4215-B9C6-21B34C437002}">
      <dgm:prSet/>
      <dgm:spPr/>
      <dgm:t>
        <a:bodyPr/>
        <a:lstStyle/>
        <a:p>
          <a:endParaRPr lang="en-US"/>
        </a:p>
      </dgm:t>
    </dgm:pt>
    <dgm:pt modelId="{6A4ABDCC-97E9-4902-9904-745223F8BEC0}">
      <dgm:prSet phldrT="[Text]"/>
      <dgm:spPr/>
      <dgm:t>
        <a:bodyPr/>
        <a:lstStyle/>
        <a:p>
          <a:r>
            <a:rPr lang="en-US" dirty="0" smtClean="0"/>
            <a:t>-William </a:t>
          </a:r>
          <a:r>
            <a:rPr lang="en-US" dirty="0" smtClean="0"/>
            <a:t>Paterson</a:t>
          </a:r>
        </a:p>
        <a:p>
          <a:r>
            <a:rPr lang="en-US" dirty="0" smtClean="0"/>
            <a:t>-revise articles</a:t>
          </a:r>
          <a:endParaRPr lang="en-US" dirty="0" smtClean="0"/>
        </a:p>
        <a:p>
          <a:r>
            <a:rPr lang="en-US" dirty="0" smtClean="0"/>
            <a:t>-Equal Rep</a:t>
          </a:r>
        </a:p>
        <a:p>
          <a:r>
            <a:rPr lang="en-US" dirty="0" smtClean="0"/>
            <a:t> -Unicameral </a:t>
          </a:r>
        </a:p>
        <a:p>
          <a:r>
            <a:rPr lang="en-US" b="0" dirty="0" smtClean="0"/>
            <a:t>-Small states</a:t>
          </a:r>
        </a:p>
        <a:p>
          <a:r>
            <a:rPr lang="en-US" b="0" dirty="0" smtClean="0"/>
            <a:t>    -Some power to Federal</a:t>
          </a:r>
        </a:p>
        <a:p>
          <a:r>
            <a:rPr lang="en-US" b="0" dirty="0" smtClean="0"/>
            <a:t>   -Weak Executive</a:t>
          </a:r>
        </a:p>
        <a:p>
          <a:r>
            <a:rPr lang="en-US" b="0" dirty="0" smtClean="0"/>
            <a:t> (no veto)</a:t>
          </a:r>
        </a:p>
        <a:p>
          <a:r>
            <a:rPr lang="en-US" b="0" dirty="0" smtClean="0"/>
            <a:t>-Weak Judicial </a:t>
          </a:r>
        </a:p>
        <a:p>
          <a:endParaRPr lang="en-US" b="0" dirty="0"/>
        </a:p>
      </dgm:t>
    </dgm:pt>
    <dgm:pt modelId="{0B4F38A0-BB54-4F74-8A38-2598F15D07B0}" type="sibTrans" cxnId="{059E60C4-45B3-4D4B-B494-39A6D40A84CE}">
      <dgm:prSet/>
      <dgm:spPr/>
      <dgm:t>
        <a:bodyPr/>
        <a:lstStyle/>
        <a:p>
          <a:endParaRPr lang="en-US"/>
        </a:p>
      </dgm:t>
    </dgm:pt>
    <dgm:pt modelId="{4234D9AF-27E3-456E-9656-FBB18A797DBD}" type="parTrans" cxnId="{059E60C4-45B3-4D4B-B494-39A6D40A84CE}">
      <dgm:prSet/>
      <dgm:spPr/>
      <dgm:t>
        <a:bodyPr/>
        <a:lstStyle/>
        <a:p>
          <a:endParaRPr lang="en-US"/>
        </a:p>
      </dgm:t>
    </dgm:pt>
    <dgm:pt modelId="{71B8D365-11B6-46A8-B646-D9CA6280E64F}" type="pres">
      <dgm:prSet presAssocID="{E7B9E82D-25D7-403B-BC4B-A13AD41DE7B2}" presName="compositeShape" presStyleCnt="0">
        <dgm:presLayoutVars>
          <dgm:chMax val="7"/>
          <dgm:dir/>
          <dgm:resizeHandles val="exact"/>
        </dgm:presLayoutVars>
      </dgm:prSet>
      <dgm:spPr/>
    </dgm:pt>
    <dgm:pt modelId="{473319E7-584F-4E89-917C-87C5D30320C5}" type="pres">
      <dgm:prSet presAssocID="{36BC5B2D-E70B-4685-8600-9E90FC718EA0}" presName="circ1" presStyleLbl="vennNode1" presStyleIdx="0" presStyleCnt="2" custScaleX="105331" custScaleY="117117" custLinFactNeighborX="-28" custLinFactNeighborY="1502"/>
      <dgm:spPr/>
      <dgm:t>
        <a:bodyPr/>
        <a:lstStyle/>
        <a:p>
          <a:endParaRPr lang="en-US"/>
        </a:p>
      </dgm:t>
    </dgm:pt>
    <dgm:pt modelId="{96B45986-D4E2-4149-870D-526B85DEE4FE}" type="pres">
      <dgm:prSet presAssocID="{36BC5B2D-E70B-4685-8600-9E90FC718EA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D64B04-55A6-4F8B-9232-075A0D2503FA}" type="pres">
      <dgm:prSet presAssocID="{6A4ABDCC-97E9-4902-9904-745223F8BEC0}" presName="circ2" presStyleLbl="vennNode1" presStyleIdx="1" presStyleCnt="2" custScaleX="110774" custScaleY="118017" custLinFactNeighborX="-1389" custLinFactNeighborY="450"/>
      <dgm:spPr/>
      <dgm:t>
        <a:bodyPr/>
        <a:lstStyle/>
        <a:p>
          <a:endParaRPr lang="en-US"/>
        </a:p>
      </dgm:t>
    </dgm:pt>
    <dgm:pt modelId="{735AC6F3-8FAC-4CBD-9B46-1CFA9F9E482F}" type="pres">
      <dgm:prSet presAssocID="{6A4ABDCC-97E9-4902-9904-745223F8BEC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099F99-1B20-430F-8B40-AA822C5B5925}" type="presOf" srcId="{E7B9E82D-25D7-403B-BC4B-A13AD41DE7B2}" destId="{71B8D365-11B6-46A8-B646-D9CA6280E64F}" srcOrd="0" destOrd="0" presId="urn:microsoft.com/office/officeart/2005/8/layout/venn1"/>
    <dgm:cxn modelId="{7D94D42D-377E-44C4-A211-59EC894F00B8}" type="presOf" srcId="{6A4ABDCC-97E9-4902-9904-745223F8BEC0}" destId="{F9D64B04-55A6-4F8B-9232-075A0D2503FA}" srcOrd="0" destOrd="0" presId="urn:microsoft.com/office/officeart/2005/8/layout/venn1"/>
    <dgm:cxn modelId="{16D4A391-FEFC-47BC-A8B2-16B9E4B743C7}" type="presOf" srcId="{6A4ABDCC-97E9-4902-9904-745223F8BEC0}" destId="{735AC6F3-8FAC-4CBD-9B46-1CFA9F9E482F}" srcOrd="1" destOrd="0" presId="urn:microsoft.com/office/officeart/2005/8/layout/venn1"/>
    <dgm:cxn modelId="{CD7E255A-5F9E-4215-B9C6-21B34C437002}" srcId="{E7B9E82D-25D7-403B-BC4B-A13AD41DE7B2}" destId="{36BC5B2D-E70B-4685-8600-9E90FC718EA0}" srcOrd="0" destOrd="0" parTransId="{4EA69DAE-8F87-4EB5-9BDE-1F3F6317C365}" sibTransId="{A3FC3E22-2F40-47B1-94E0-457BBC892063}"/>
    <dgm:cxn modelId="{7C1FF530-3804-40D7-AA60-0F77A2317817}" type="presOf" srcId="{36BC5B2D-E70B-4685-8600-9E90FC718EA0}" destId="{473319E7-584F-4E89-917C-87C5D30320C5}" srcOrd="0" destOrd="0" presId="urn:microsoft.com/office/officeart/2005/8/layout/venn1"/>
    <dgm:cxn modelId="{059E60C4-45B3-4D4B-B494-39A6D40A84CE}" srcId="{E7B9E82D-25D7-403B-BC4B-A13AD41DE7B2}" destId="{6A4ABDCC-97E9-4902-9904-745223F8BEC0}" srcOrd="1" destOrd="0" parTransId="{4234D9AF-27E3-456E-9656-FBB18A797DBD}" sibTransId="{0B4F38A0-BB54-4F74-8A38-2598F15D07B0}"/>
    <dgm:cxn modelId="{AC056EC6-1D09-4A17-B056-96530ABE0F5E}" type="presOf" srcId="{36BC5B2D-E70B-4685-8600-9E90FC718EA0}" destId="{96B45986-D4E2-4149-870D-526B85DEE4FE}" srcOrd="1" destOrd="0" presId="urn:microsoft.com/office/officeart/2005/8/layout/venn1"/>
    <dgm:cxn modelId="{FB1AC666-A068-41A6-AAC5-5DBAC36BBD58}" type="presParOf" srcId="{71B8D365-11B6-46A8-B646-D9CA6280E64F}" destId="{473319E7-584F-4E89-917C-87C5D30320C5}" srcOrd="0" destOrd="0" presId="urn:microsoft.com/office/officeart/2005/8/layout/venn1"/>
    <dgm:cxn modelId="{18911707-2FD1-4AF1-B2B0-D53AA725B1ED}" type="presParOf" srcId="{71B8D365-11B6-46A8-B646-D9CA6280E64F}" destId="{96B45986-D4E2-4149-870D-526B85DEE4FE}" srcOrd="1" destOrd="0" presId="urn:microsoft.com/office/officeart/2005/8/layout/venn1"/>
    <dgm:cxn modelId="{0C35A5A5-81A7-411F-876C-6AF7083BB279}" type="presParOf" srcId="{71B8D365-11B6-46A8-B646-D9CA6280E64F}" destId="{F9D64B04-55A6-4F8B-9232-075A0D2503FA}" srcOrd="2" destOrd="0" presId="urn:microsoft.com/office/officeart/2005/8/layout/venn1"/>
    <dgm:cxn modelId="{C1CBB1F8-2E55-406A-9091-6DA265D5634B}" type="presParOf" srcId="{71B8D365-11B6-46A8-B646-D9CA6280E64F}" destId="{735AC6F3-8FAC-4CBD-9B46-1CFA9F9E482F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3319E7-584F-4E89-917C-87C5D30320C5}">
      <dsp:nvSpPr>
        <dsp:cNvPr id="0" name=""/>
        <dsp:cNvSpPr/>
      </dsp:nvSpPr>
      <dsp:spPr>
        <a:xfrm>
          <a:off x="0" y="152405"/>
          <a:ext cx="5345463" cy="5943594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-Edmund </a:t>
          </a:r>
          <a:r>
            <a:rPr lang="en-US" sz="2200" kern="1200" dirty="0" smtClean="0"/>
            <a:t>Randolph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-became basis of Const.</a:t>
          </a:r>
          <a:endParaRPr lang="en-US" sz="2200" kern="1200" dirty="0" smtClean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-Rep based on Population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-Bicameral  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-Large states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-Federal stronger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-Strong executive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(veto power)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-Strong Judicial (veto Power)                                       </a:t>
          </a:r>
          <a:endParaRPr lang="en-US" sz="2200" kern="1200" dirty="0"/>
        </a:p>
      </dsp:txBody>
      <dsp:txXfrm>
        <a:off x="746438" y="853283"/>
        <a:ext cx="3082069" cy="4541839"/>
      </dsp:txXfrm>
    </dsp:sp>
    <dsp:sp modelId="{F9D64B04-55A6-4F8B-9232-075A0D2503FA}">
      <dsp:nvSpPr>
        <dsp:cNvPr id="0" name=""/>
        <dsp:cNvSpPr/>
      </dsp:nvSpPr>
      <dsp:spPr>
        <a:xfrm>
          <a:off x="3450406" y="76202"/>
          <a:ext cx="5621691" cy="5989268"/>
        </a:xfrm>
        <a:prstGeom prst="ellipse">
          <a:avLst/>
        </a:prstGeom>
        <a:solidFill>
          <a:schemeClr val="accent4">
            <a:alpha val="50000"/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-William </a:t>
          </a:r>
          <a:r>
            <a:rPr lang="en-US" sz="2100" kern="1200" dirty="0" smtClean="0"/>
            <a:t>Paterson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-revise articles</a:t>
          </a:r>
          <a:endParaRPr lang="en-US" sz="2100" kern="1200" dirty="0" smtClean="0"/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-Equal Rep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 -Unicameral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kern="1200" dirty="0" smtClean="0"/>
            <a:t>-Small states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kern="1200" dirty="0" smtClean="0"/>
            <a:t>    -Some power to Federal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kern="1200" dirty="0" smtClean="0"/>
            <a:t>   -Weak Executive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kern="1200" dirty="0" smtClean="0"/>
            <a:t> (no veto)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kern="1200" dirty="0" smtClean="0"/>
            <a:t>-Weak Judicial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b="0" kern="1200" dirty="0"/>
        </a:p>
      </dsp:txBody>
      <dsp:txXfrm>
        <a:off x="5045751" y="782466"/>
        <a:ext cx="3241335" cy="45767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F01B-B90C-4763-9BE0-077CF4955D13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134A-6628-45C9-AAB3-0A91A0E8D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F01B-B90C-4763-9BE0-077CF4955D13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134A-6628-45C9-AAB3-0A91A0E8D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F01B-B90C-4763-9BE0-077CF4955D13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134A-6628-45C9-AAB3-0A91A0E8D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F01B-B90C-4763-9BE0-077CF4955D13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134A-6628-45C9-AAB3-0A91A0E8D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F01B-B90C-4763-9BE0-077CF4955D13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134A-6628-45C9-AAB3-0A91A0E8D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F01B-B90C-4763-9BE0-077CF4955D13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134A-6628-45C9-AAB3-0A91A0E8D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F01B-B90C-4763-9BE0-077CF4955D13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134A-6628-45C9-AAB3-0A91A0E8D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F01B-B90C-4763-9BE0-077CF4955D13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134A-6628-45C9-AAB3-0A91A0E8D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F01B-B90C-4763-9BE0-077CF4955D13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134A-6628-45C9-AAB3-0A91A0E8D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F01B-B90C-4763-9BE0-077CF4955D13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134A-6628-45C9-AAB3-0A91A0E8D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F01B-B90C-4763-9BE0-077CF4955D13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134A-6628-45C9-AAB3-0A91A0E8D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EF01B-B90C-4763-9BE0-077CF4955D13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1134A-6628-45C9-AAB3-0A91A0E8D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 &amp; NJ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VA PLAN              NJ PLAN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762000"/>
          <a:ext cx="91440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29000" y="2819400"/>
            <a:ext cx="1905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-3 Branches</a:t>
            </a:r>
          </a:p>
          <a:p>
            <a:pPr algn="ctr"/>
            <a:r>
              <a:rPr lang="en-US" sz="2400" dirty="0" smtClean="0"/>
              <a:t>-Legislative elected by people</a:t>
            </a:r>
          </a:p>
          <a:p>
            <a:pPr algn="ctr"/>
            <a:r>
              <a:rPr lang="en-US" sz="2400" dirty="0" smtClean="0"/>
              <a:t>-Executive elected by congress</a:t>
            </a:r>
          </a:p>
          <a:p>
            <a:pPr algn="ctr"/>
            <a:r>
              <a:rPr lang="en-US" sz="32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3319E7-584F-4E89-917C-87C5D3032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473319E7-584F-4E89-917C-87C5D30320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D64B04-55A6-4F8B-9232-075A0D2503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F9D64B04-55A6-4F8B-9232-075A0D2503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Name of Compromise = Connecticut Or Great Compromise </a:t>
            </a:r>
            <a:r>
              <a:rPr lang="en-US" dirty="0" smtClean="0"/>
              <a:t> (Roger Sherman)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Compromise state = 2 Houses in legislature </a:t>
            </a:r>
          </a:p>
          <a:p>
            <a:pPr>
              <a:buNone/>
            </a:pPr>
            <a:r>
              <a:rPr lang="en-US" dirty="0" smtClean="0"/>
              <a:t>Senate representation based on equal number (2)</a:t>
            </a:r>
          </a:p>
          <a:p>
            <a:pPr>
              <a:buNone/>
            </a:pPr>
            <a:r>
              <a:rPr lang="en-US" dirty="0" smtClean="0"/>
              <a:t>House of Rep. representation based on population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3/5ths compromise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South wanted slaves to count towards representation.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North felt if slaves cannot vote they shouldn’t count. 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a) They would get more representatives in the House. More Presidents &amp; Supreme Court Justices will come from the South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b) They would have to pay higher tax rates then other landowners or business men.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 Compromise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Under Articles government had no control over trade allowing cheap foreign goods to flood the market. Wanted government to able to protect their businesses.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South feared that Congress would increase taxes making goods more expensive and end the slave trade.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Congress could regulate trade (would not tax exports &amp; slave trade) and would be unable to ban the slave trade until 1808.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Compromises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Electing the President directly or indirectly?</a:t>
            </a:r>
          </a:p>
          <a:p>
            <a:r>
              <a:rPr lang="en-US" dirty="0" smtClean="0"/>
              <a:t>Compromise: Electoral College system</a:t>
            </a:r>
          </a:p>
          <a:p>
            <a:endParaRPr lang="en-US" dirty="0" smtClean="0"/>
          </a:p>
          <a:p>
            <a:r>
              <a:rPr lang="en-US" dirty="0" smtClean="0"/>
              <a:t>Length of Presidential Term?</a:t>
            </a:r>
          </a:p>
          <a:p>
            <a:r>
              <a:rPr lang="en-US" dirty="0" smtClean="0"/>
              <a:t>Compromise: 4-year terms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5649</TotalTime>
  <Words>230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VA &amp; NJ PLAN</vt:lpstr>
      <vt:lpstr>VA PLAN              NJ PLAN</vt:lpstr>
      <vt:lpstr>Slide 3</vt:lpstr>
      <vt:lpstr>3/5ths compromise</vt:lpstr>
      <vt:lpstr>Trade Compromise</vt:lpstr>
      <vt:lpstr>Other Compromises</vt:lpstr>
    </vt:vector>
  </TitlesOfParts>
  <Company>Peabody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 &amp; NJ PLAN</dc:title>
  <dc:creator>Administrator</dc:creator>
  <cp:lastModifiedBy>Administrator</cp:lastModifiedBy>
  <cp:revision>5</cp:revision>
  <dcterms:created xsi:type="dcterms:W3CDTF">2012-10-10T16:40:20Z</dcterms:created>
  <dcterms:modified xsi:type="dcterms:W3CDTF">2014-10-07T00:45:00Z</dcterms:modified>
</cp:coreProperties>
</file>