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68BA-9CF3-4372-B71E-9D6013D5FAB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2C049-086C-4432-87A1-AE289082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world-war-i/world-war-i-history/videos/wwi-firs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world-war-i/world-war-i-history/videos/trench-warfare?m=528e394da93ae&amp;s=undefined&amp;f=1&amp;free=false" TargetMode="External"/><Relationship Id="rId2" Type="http://schemas.openxmlformats.org/officeDocument/2006/relationships/hyperlink" Target="http://www.bbc.co.uk/history/interactive/virtual_tours/trench/ww1_trench.wr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ideos/WWI%20US%20Backpack.mp4" TargetMode="External"/><Relationship Id="rId2" Type="http://schemas.openxmlformats.org/officeDocument/2006/relationships/hyperlink" Target="http://www.history.com/topics/world-war-i/world-war-i-history/videos/world-war-i-soldiers-learn-to-pac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videos/Top%20Ten%20Tanks-%20" TargetMode="External"/><Relationship Id="rId2" Type="http://schemas.openxmlformats.org/officeDocument/2006/relationships/hyperlink" Target="http://www.bbc.co.uk/history/interactive/animations/mark_one_tank/index_embed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videos/English%20BREN%20gun%20%20Vs%20american%20B.A.R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videos/Young%20Indiana%20Jones%20-%20Trenches%20of%20Hell%20(Gas%20Scene).mp4" TargetMode="External"/><Relationship Id="rId2" Type="http://schemas.openxmlformats.org/officeDocument/2006/relationships/hyperlink" Target="videos/Chemical%20Weapons%20in%20World%20War%20I%20(1)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WWI: New Weapons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0" name="Webpage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3962400" y="388620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Trenches</a:t>
            </a:r>
            <a:br>
              <a:rPr lang="en-US" dirty="0" smtClean="0"/>
            </a:br>
            <a:r>
              <a:rPr lang="en-US" dirty="0" smtClean="0"/>
              <a:t>describe what a trench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50" name="Webpage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1371600" y="243840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Webpage">
            <a:hlinkClick r:id="rId3"/>
          </p:cNvPr>
          <p:cNvSpPr>
            <a:spLocks noEditPoints="1" noChangeArrowheads="1"/>
          </p:cNvSpPr>
          <p:nvPr/>
        </p:nvSpPr>
        <p:spPr bwMode="auto">
          <a:xfrm>
            <a:off x="6019800" y="251460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fe867b.medialib.glogster.com/media/41/4151a3a40e49c2cc705cf80e7c38217d8511475788d148288ad8f071ff7ee5de/fwwfoot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4048125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Battle Gear</a:t>
            </a:r>
            <a:br>
              <a:rPr lang="en-US" dirty="0" smtClean="0"/>
            </a:br>
            <a:r>
              <a:rPr lang="en-US" dirty="0" smtClean="0"/>
              <a:t>What did Troops carry with them?</a:t>
            </a:r>
            <a:endParaRPr lang="en-US" dirty="0"/>
          </a:p>
        </p:txBody>
      </p:sp>
      <p:sp>
        <p:nvSpPr>
          <p:cNvPr id="1026" name="Webpage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6019800" y="213360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Film">
            <a:hlinkClick r:id="rId3" action="ppaction://hlinkfile"/>
          </p:cNvPr>
          <p:cNvSpPr>
            <a:spLocks noEditPoints="1" noChangeArrowheads="1"/>
          </p:cNvSpPr>
          <p:nvPr/>
        </p:nvSpPr>
        <p:spPr bwMode="auto">
          <a:xfrm>
            <a:off x="1905000" y="2209800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Tanks</a:t>
            </a:r>
            <a:br>
              <a:rPr lang="en-US" dirty="0" smtClean="0"/>
            </a:br>
            <a:r>
              <a:rPr lang="en-US" dirty="0" smtClean="0"/>
              <a:t>How many soldiers did a tank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074" name="Webpage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1295400" y="266700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Film">
            <a:hlinkClick r:id="rId3" action="ppaction://hlinkfile"/>
          </p:cNvPr>
          <p:cNvSpPr>
            <a:spLocks noEditPoints="1" noChangeArrowheads="1"/>
          </p:cNvSpPr>
          <p:nvPr/>
        </p:nvSpPr>
        <p:spPr bwMode="auto">
          <a:xfrm>
            <a:off x="6564313" y="2898775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Airplanes</a:t>
            </a:r>
            <a:br>
              <a:rPr lang="en-US" dirty="0" smtClean="0"/>
            </a:br>
            <a:r>
              <a:rPr lang="en-US" dirty="0" smtClean="0"/>
              <a:t>What did a WWI airplane look like?</a:t>
            </a:r>
            <a:endParaRPr lang="en-US" dirty="0"/>
          </a:p>
        </p:txBody>
      </p:sp>
      <p:sp>
        <p:nvSpPr>
          <p:cNvPr id="4098" name="Film"/>
          <p:cNvSpPr>
            <a:spLocks noEditPoints="1" noChangeArrowheads="1"/>
          </p:cNvSpPr>
          <p:nvPr/>
        </p:nvSpPr>
        <p:spPr bwMode="auto">
          <a:xfrm>
            <a:off x="3657600" y="2286000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334963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 guns</a:t>
            </a:r>
            <a:br>
              <a:rPr lang="en-US" dirty="0" smtClean="0"/>
            </a:br>
            <a:r>
              <a:rPr lang="en-US" dirty="0" smtClean="0"/>
              <a:t>Why were machine guns not really used for offensive moves?</a:t>
            </a:r>
            <a:endParaRPr lang="en-US" dirty="0"/>
          </a:p>
        </p:txBody>
      </p:sp>
      <p:sp>
        <p:nvSpPr>
          <p:cNvPr id="5122" name="Film">
            <a:hlinkClick r:id="rId2" action="ppaction://hlinkfile"/>
          </p:cNvPr>
          <p:cNvSpPr>
            <a:spLocks noEditPoints="1" noChangeArrowheads="1"/>
          </p:cNvSpPr>
          <p:nvPr/>
        </p:nvSpPr>
        <p:spPr bwMode="auto">
          <a:xfrm>
            <a:off x="3581400" y="2209800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Poison Gas</a:t>
            </a:r>
            <a:br>
              <a:rPr lang="en-US" dirty="0" smtClean="0"/>
            </a:br>
            <a:r>
              <a:rPr lang="en-US" dirty="0" smtClean="0"/>
              <a:t>Used to break stalemates</a:t>
            </a:r>
            <a:endParaRPr lang="en-US" dirty="0"/>
          </a:p>
        </p:txBody>
      </p:sp>
      <p:sp>
        <p:nvSpPr>
          <p:cNvPr id="6146" name="Film">
            <a:hlinkClick r:id="rId2" action="ppaction://hlinkfile"/>
          </p:cNvPr>
          <p:cNvSpPr>
            <a:spLocks noEditPoints="1" noChangeArrowheads="1"/>
          </p:cNvSpPr>
          <p:nvPr/>
        </p:nvSpPr>
        <p:spPr bwMode="auto">
          <a:xfrm>
            <a:off x="1905000" y="1828800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7" name="Film">
            <a:hlinkClick r:id="rId3" action="ppaction://hlinkfile"/>
          </p:cNvPr>
          <p:cNvSpPr>
            <a:spLocks noEditPoints="1" noChangeArrowheads="1"/>
          </p:cNvSpPr>
          <p:nvPr/>
        </p:nvSpPr>
        <p:spPr bwMode="auto">
          <a:xfrm>
            <a:off x="5229225" y="1844675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weapons = changed war forever</a:t>
            </a:r>
          </a:p>
          <a:p>
            <a:r>
              <a:rPr lang="en-US" dirty="0" smtClean="0"/>
              <a:t>War = way more destructive and bloody</a:t>
            </a:r>
          </a:p>
          <a:p>
            <a:r>
              <a:rPr lang="en-US" dirty="0" smtClean="0"/>
              <a:t>Looking ahead = WWII A Bombs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35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WWI: New Weapons</vt:lpstr>
      <vt:lpstr>Trenches describe what a trench looks like</vt:lpstr>
      <vt:lpstr>Trench Foot</vt:lpstr>
      <vt:lpstr>Battle Gear What did Troops carry with them?</vt:lpstr>
      <vt:lpstr>Tanks How many soldiers did a tank hold?</vt:lpstr>
      <vt:lpstr>Airplanes What did a WWI airplane look like?</vt:lpstr>
      <vt:lpstr>Machine guns Why were machine guns not really used for offensive moves?</vt:lpstr>
      <vt:lpstr>Poison Gas Used to break stalemates</vt:lpstr>
      <vt:lpstr>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14</cp:revision>
  <dcterms:created xsi:type="dcterms:W3CDTF">2014-09-30T18:18:24Z</dcterms:created>
  <dcterms:modified xsi:type="dcterms:W3CDTF">2014-10-06T14:03:06Z</dcterms:modified>
</cp:coreProperties>
</file>