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678" y="-2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0381410C-5413-4794-A247-8A17DC9C5A7D}" type="datetimeFigureOut">
              <a:rPr lang="en-US" smtClean="0"/>
              <a:pPr/>
              <a:t>9/11/2014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FBB272D-C09E-45DC-904E-1B8AF4BC89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81410C-5413-4794-A247-8A17DC9C5A7D}" type="datetimeFigureOut">
              <a:rPr lang="en-US" smtClean="0"/>
              <a:pPr/>
              <a:t>9/11/2014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BB272D-C09E-45DC-904E-1B8AF4BC89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0381410C-5413-4794-A247-8A17DC9C5A7D}" type="datetimeFigureOut">
              <a:rPr lang="en-US" smtClean="0"/>
              <a:pPr/>
              <a:t>9/11/2014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FBB272D-C09E-45DC-904E-1B8AF4BC89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81410C-5413-4794-A247-8A17DC9C5A7D}" type="datetimeFigureOut">
              <a:rPr lang="en-US" smtClean="0"/>
              <a:pPr/>
              <a:t>9/11/2014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BB272D-C09E-45DC-904E-1B8AF4BC89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381410C-5413-4794-A247-8A17DC9C5A7D}" type="datetimeFigureOut">
              <a:rPr lang="en-US" smtClean="0"/>
              <a:pPr/>
              <a:t>9/11/2014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5FBB272D-C09E-45DC-904E-1B8AF4BC89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81410C-5413-4794-A247-8A17DC9C5A7D}" type="datetimeFigureOut">
              <a:rPr lang="en-US" smtClean="0"/>
              <a:pPr/>
              <a:t>9/11/2014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BB272D-C09E-45DC-904E-1B8AF4BC89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81410C-5413-4794-A247-8A17DC9C5A7D}" type="datetimeFigureOut">
              <a:rPr lang="en-US" smtClean="0"/>
              <a:pPr/>
              <a:t>9/11/2014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BB272D-C09E-45DC-904E-1B8AF4BC89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81410C-5413-4794-A247-8A17DC9C5A7D}" type="datetimeFigureOut">
              <a:rPr lang="en-US" smtClean="0"/>
              <a:pPr/>
              <a:t>9/11/2014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BB272D-C09E-45DC-904E-1B8AF4BC89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381410C-5413-4794-A247-8A17DC9C5A7D}" type="datetimeFigureOut">
              <a:rPr lang="en-US" smtClean="0"/>
              <a:pPr/>
              <a:t>9/11/2014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BB272D-C09E-45DC-904E-1B8AF4BC89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81410C-5413-4794-A247-8A17DC9C5A7D}" type="datetimeFigureOut">
              <a:rPr lang="en-US" smtClean="0"/>
              <a:pPr/>
              <a:t>9/11/2014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BB272D-C09E-45DC-904E-1B8AF4BC89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81410C-5413-4794-A247-8A17DC9C5A7D}" type="datetimeFigureOut">
              <a:rPr lang="en-US" smtClean="0"/>
              <a:pPr/>
              <a:t>9/11/2014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BB272D-C09E-45DC-904E-1B8AF4BC895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0381410C-5413-4794-A247-8A17DC9C5A7D}" type="datetimeFigureOut">
              <a:rPr lang="en-US" smtClean="0"/>
              <a:pPr/>
              <a:t>9/11/2014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5FBB272D-C09E-45DC-904E-1B8AF4BC895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William Howard Taft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Foreign Policy – Dollar Diplomacy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Promoted giving money to Latin America to help stabilize these countries</a:t>
            </a:r>
          </a:p>
          <a:p>
            <a:r>
              <a:rPr lang="en-US" dirty="0" smtClean="0"/>
              <a:t>strengthen security for the Panama Canal, increase American trade, and diminish the presence of European nations in the area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Domestic – Payne Aldrich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Campaign promise to lower tariffs (believed high tariffs hurt consumers), TR told him to avoid the issue</a:t>
            </a:r>
          </a:p>
          <a:p>
            <a:r>
              <a:rPr lang="en-US" dirty="0" smtClean="0"/>
              <a:t>End result – Progressives believe tariff rate set to high and while others don’t think it was raised enough. 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Ballinger-Pinchot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Pinchot hired by TR to run Forest Services, accuses his boss Secretary of the Interior Ballinger of selling public land</a:t>
            </a:r>
          </a:p>
          <a:p>
            <a:r>
              <a:rPr lang="en-US" dirty="0" smtClean="0"/>
              <a:t>Taft fires Pinchot for leaking story</a:t>
            </a:r>
          </a:p>
          <a:p>
            <a:r>
              <a:rPr lang="en-US" dirty="0" smtClean="0"/>
              <a:t>Controversy further alienates Taft from the Progressives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Trust Busting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Goes after more then 90 trust (more then TR)</a:t>
            </a:r>
          </a:p>
          <a:p>
            <a:r>
              <a:rPr lang="en-US" dirty="0" smtClean="0"/>
              <a:t>Taft brings Anti-trust suit against US Steel. TR believed US steel was one of the good trust and will break from Taft and run for president again in 1912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16</a:t>
            </a:r>
            <a:r>
              <a:rPr lang="en-US" baseline="30000" dirty="0" smtClean="0"/>
              <a:t>th</a:t>
            </a:r>
            <a:r>
              <a:rPr lang="en-US" dirty="0" smtClean="0"/>
              <a:t> Amendment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Proposed by Taft as solution to Tariff debate and a way to generate money</a:t>
            </a:r>
          </a:p>
          <a:p>
            <a:r>
              <a:rPr lang="en-US" dirty="0" smtClean="0"/>
              <a:t>It allows government to tax income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Election of 1912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tf.jpeg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152400" y="1600200"/>
            <a:ext cx="1876425" cy="2438400"/>
          </a:xfrm>
        </p:spPr>
      </p:pic>
      <p:sp>
        <p:nvSpPr>
          <p:cNvPr id="10" name="Content Placeholder 9"/>
          <p:cNvSpPr>
            <a:spLocks noGrp="1"/>
          </p:cNvSpPr>
          <p:nvPr>
            <p:ph sz="quarter" idx="4"/>
          </p:nvPr>
        </p:nvSpPr>
        <p:spPr>
          <a:xfrm>
            <a:off x="0" y="3962399"/>
            <a:ext cx="9144000" cy="2163763"/>
          </a:xfrm>
        </p:spPr>
        <p:txBody>
          <a:bodyPr/>
          <a:lstStyle/>
          <a:p>
            <a:pPr>
              <a:buNone/>
            </a:pPr>
            <a:r>
              <a:rPr lang="en-US" sz="2200" dirty="0" smtClean="0"/>
              <a:t>William Howard </a:t>
            </a:r>
            <a:r>
              <a:rPr lang="en-US" sz="2200" dirty="0" smtClean="0"/>
              <a:t>Taft    Woodrow </a:t>
            </a:r>
            <a:r>
              <a:rPr lang="en-US" sz="2200" dirty="0" smtClean="0"/>
              <a:t>Wilson	Theodore Roosevelt</a:t>
            </a:r>
          </a:p>
          <a:p>
            <a:pPr>
              <a:buNone/>
            </a:pPr>
            <a:r>
              <a:rPr lang="en-US" dirty="0" smtClean="0"/>
              <a:t>Republican		</a:t>
            </a:r>
            <a:r>
              <a:rPr lang="en-US" dirty="0" smtClean="0"/>
              <a:t>  Democrat</a:t>
            </a:r>
            <a:r>
              <a:rPr lang="en-US" dirty="0" smtClean="0"/>
              <a:t>	</a:t>
            </a:r>
            <a:r>
              <a:rPr lang="en-US" dirty="0" smtClean="0"/>
              <a:t>	Bull </a:t>
            </a:r>
            <a:r>
              <a:rPr lang="en-US" dirty="0" smtClean="0"/>
              <a:t>Moose Party</a:t>
            </a:r>
            <a:endParaRPr lang="en-US" dirty="0"/>
          </a:p>
        </p:txBody>
      </p:sp>
      <p:pic>
        <p:nvPicPr>
          <p:cNvPr id="5" name="Picture 4" descr="tr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638800" y="1371600"/>
            <a:ext cx="1714500" cy="2581275"/>
          </a:xfrm>
          <a:prstGeom prst="rect">
            <a:avLst/>
          </a:prstGeom>
        </p:spPr>
      </p:pic>
      <p:pic>
        <p:nvPicPr>
          <p:cNvPr id="6" name="Picture 5" descr="wilaon.jpe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895600" y="1524000"/>
            <a:ext cx="1933575" cy="2514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Election 1912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Taft had alienated to many groups, election contest between Roosevelt and Wilson</a:t>
            </a:r>
          </a:p>
          <a:p>
            <a:r>
              <a:rPr lang="en-US" dirty="0" smtClean="0"/>
              <a:t>Roosevelt – New Nationalism – more powerful federal government to regulate monopolies, rights for women/kids</a:t>
            </a:r>
          </a:p>
          <a:p>
            <a:r>
              <a:rPr lang="en-US" dirty="0" smtClean="0"/>
              <a:t>Wilson – New Freedoms – called for less government, Tariff/business reform</a:t>
            </a:r>
          </a:p>
          <a:p>
            <a:r>
              <a:rPr lang="en-US" dirty="0" smtClean="0"/>
              <a:t>Roosevelt and Taft split vote allowing Wilson to win electoral college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Taft’s Legacy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Seen as indecisive president that lacked leadership skills</a:t>
            </a:r>
          </a:p>
          <a:p>
            <a:r>
              <a:rPr lang="en-US" dirty="0" smtClean="0"/>
              <a:t>Actually broke up more trust then Roosevelt, passes income tax (16</a:t>
            </a:r>
            <a:r>
              <a:rPr lang="en-US" baseline="30000" dirty="0" smtClean="0"/>
              <a:t>th</a:t>
            </a:r>
            <a:r>
              <a:rPr lang="en-US" dirty="0" smtClean="0"/>
              <a:t>), political processes becomes more democratic (17</a:t>
            </a:r>
            <a:r>
              <a:rPr lang="en-US" baseline="30000" dirty="0" smtClean="0"/>
              <a:t>th</a:t>
            </a:r>
            <a:r>
              <a:rPr lang="en-US" dirty="0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139</TotalTime>
  <Words>277</Words>
  <Application>Microsoft Office PowerPoint</Application>
  <PresentationFormat>On-screen Show (4:3)</PresentationFormat>
  <Paragraphs>28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Opulent</vt:lpstr>
      <vt:lpstr>William Howard Taft</vt:lpstr>
      <vt:lpstr>Foreign Policy – Dollar Diplomacy</vt:lpstr>
      <vt:lpstr>Domestic – Payne Aldrich</vt:lpstr>
      <vt:lpstr>Ballinger-Pinchot</vt:lpstr>
      <vt:lpstr>Trust Busting</vt:lpstr>
      <vt:lpstr>16th Amendment</vt:lpstr>
      <vt:lpstr>Election of 1912</vt:lpstr>
      <vt:lpstr>Election 1912</vt:lpstr>
      <vt:lpstr>Taft’s Legacy</vt:lpstr>
    </vt:vector>
  </TitlesOfParts>
  <Company>Peabody Public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William Howard Taft</dc:title>
  <dc:creator>Administrator</dc:creator>
  <cp:lastModifiedBy>Administrator</cp:lastModifiedBy>
  <cp:revision>10</cp:revision>
  <dcterms:created xsi:type="dcterms:W3CDTF">2013-09-24T11:26:52Z</dcterms:created>
  <dcterms:modified xsi:type="dcterms:W3CDTF">2014-09-11T16:55:01Z</dcterms:modified>
</cp:coreProperties>
</file>